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0"/>
  </p:notesMasterIdLst>
  <p:sldIdLst>
    <p:sldId id="313" r:id="rId5"/>
    <p:sldId id="308" r:id="rId6"/>
    <p:sldId id="309" r:id="rId7"/>
    <p:sldId id="310" r:id="rId8"/>
    <p:sldId id="312" r:id="rId9"/>
  </p:sldIdLst>
  <p:sldSz cx="18288000" cy="10287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Kollektif" panose="020B0604020202020204" charset="0"/>
      <p:regular r:id="rId15"/>
    </p:embeddedFont>
    <p:embeddedFont>
      <p:font typeface="Kollektif Bold" panose="020B0604020202020204" charset="0"/>
      <p:regular r:id="rId16"/>
    </p:embeddedFont>
    <p:embeddedFont>
      <p:font typeface="Open Sans Light Bold" panose="020B0604020202020204" charset="0"/>
      <p:regular r:id="rId17"/>
      <p:bold r:id="rId18"/>
    </p:embeddedFont>
    <p:embeddedFont>
      <p:font typeface="Roboto" panose="02000000000000000000" pitchFamily="2" charset="0"/>
      <p:regular r:id="rId19"/>
      <p:bold r:id="rId20"/>
      <p:italic r:id="rId21"/>
      <p:boldItalic r:id="rId22"/>
    </p:embeddedFont>
    <p:embeddedFont>
      <p:font typeface="Rockwell" panose="02060603020205020403" pitchFamily="18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A2510C-FBEC-4F45-8387-F496EA257252}" v="1" dt="2022-08-26T07:27:45.8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1" d="100"/>
          <a:sy n="71" d="100"/>
        </p:scale>
        <p:origin x="1806" y="10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customXml" Target="../customXml/item3.xml"/><Relationship Id="rId21" Type="http://schemas.openxmlformats.org/officeDocument/2006/relationships/font" Target="fonts/font11.fntdata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ene Høgsdal" userId="S::hho119@uit.no::b0190694-da17-4fc7-9f97-a137756cd8b8" providerId="AD" clId="Web-{D267B6A7-C75E-464C-A6D6-87937731DE00}"/>
    <pc:docChg chg="modSld">
      <pc:chgData name="Helene Høgsdal" userId="S::hho119@uit.no::b0190694-da17-4fc7-9f97-a137756cd8b8" providerId="AD" clId="Web-{D267B6A7-C75E-464C-A6D6-87937731DE00}" dt="2022-08-12T10:54:08.214" v="0" actId="20577"/>
      <pc:docMkLst>
        <pc:docMk/>
      </pc:docMkLst>
      <pc:sldChg chg="modSp">
        <pc:chgData name="Helene Høgsdal" userId="S::hho119@uit.no::b0190694-da17-4fc7-9f97-a137756cd8b8" providerId="AD" clId="Web-{D267B6A7-C75E-464C-A6D6-87937731DE00}" dt="2022-08-12T10:54:08.214" v="0" actId="20577"/>
        <pc:sldMkLst>
          <pc:docMk/>
          <pc:sldMk cId="2923056955" sldId="309"/>
        </pc:sldMkLst>
        <pc:spChg chg="mod">
          <ac:chgData name="Helene Høgsdal" userId="S::hho119@uit.no::b0190694-da17-4fc7-9f97-a137756cd8b8" providerId="AD" clId="Web-{D267B6A7-C75E-464C-A6D6-87937731DE00}" dt="2022-08-12T10:54:08.214" v="0" actId="20577"/>
          <ac:spMkLst>
            <pc:docMk/>
            <pc:sldMk cId="2923056955" sldId="309"/>
            <ac:spMk id="10" creationId="{321C0BBE-2C35-944E-A9BE-D39AF8C8C92D}"/>
          </ac:spMkLst>
        </pc:spChg>
      </pc:sldChg>
    </pc:docChg>
  </pc:docChgLst>
  <pc:docChgLst>
    <pc:chgData name="Helene Høgsdal" userId="S::hho119@uit.no::b0190694-da17-4fc7-9f97-a137756cd8b8" providerId="AD" clId="Web-{C5C4BC39-4CFF-4A6E-A05C-159464C12162}"/>
    <pc:docChg chg="modSld">
      <pc:chgData name="Helene Høgsdal" userId="S::hho119@uit.no::b0190694-da17-4fc7-9f97-a137756cd8b8" providerId="AD" clId="Web-{C5C4BC39-4CFF-4A6E-A05C-159464C12162}" dt="2022-08-12T11:32:37.817" v="21" actId="14100"/>
      <pc:docMkLst>
        <pc:docMk/>
      </pc:docMkLst>
      <pc:sldChg chg="modSp">
        <pc:chgData name="Helene Høgsdal" userId="S::hho119@uit.no::b0190694-da17-4fc7-9f97-a137756cd8b8" providerId="AD" clId="Web-{C5C4BC39-4CFF-4A6E-A05C-159464C12162}" dt="2022-08-12T11:32:37.817" v="21" actId="14100"/>
        <pc:sldMkLst>
          <pc:docMk/>
          <pc:sldMk cId="901580355" sldId="310"/>
        </pc:sldMkLst>
        <pc:spChg chg="mod">
          <ac:chgData name="Helene Høgsdal" userId="S::hho119@uit.no::b0190694-da17-4fc7-9f97-a137756cd8b8" providerId="AD" clId="Web-{C5C4BC39-4CFF-4A6E-A05C-159464C12162}" dt="2022-08-12T11:32:37.817" v="21" actId="14100"/>
          <ac:spMkLst>
            <pc:docMk/>
            <pc:sldMk cId="901580355" sldId="310"/>
            <ac:spMk id="12" creationId="{792D014D-B601-93AE-A77B-526CE84BD66D}"/>
          </ac:spMkLst>
        </pc:spChg>
      </pc:sldChg>
    </pc:docChg>
  </pc:docChgLst>
  <pc:docChgLst>
    <pc:chgData name="Helene Høgsdal" userId="S::hho119@uit.no::b0190694-da17-4fc7-9f97-a137756cd8b8" providerId="AD" clId="Web-{BD493B37-A329-4CD4-A388-1EBDE81C7E5A}"/>
    <pc:docChg chg="modSld">
      <pc:chgData name="Helene Høgsdal" userId="S::hho119@uit.no::b0190694-da17-4fc7-9f97-a137756cd8b8" providerId="AD" clId="Web-{BD493B37-A329-4CD4-A388-1EBDE81C7E5A}" dt="2022-08-22T08:04:49.111" v="102" actId="1076"/>
      <pc:docMkLst>
        <pc:docMk/>
      </pc:docMkLst>
      <pc:sldChg chg="modSp">
        <pc:chgData name="Helene Høgsdal" userId="S::hho119@uit.no::b0190694-da17-4fc7-9f97-a137756cd8b8" providerId="AD" clId="Web-{BD493B37-A329-4CD4-A388-1EBDE81C7E5A}" dt="2022-08-22T08:03:33.278" v="67" actId="1076"/>
        <pc:sldMkLst>
          <pc:docMk/>
          <pc:sldMk cId="2923056955" sldId="309"/>
        </pc:sldMkLst>
        <pc:spChg chg="mod">
          <ac:chgData name="Helene Høgsdal" userId="S::hho119@uit.no::b0190694-da17-4fc7-9f97-a137756cd8b8" providerId="AD" clId="Web-{BD493B37-A329-4CD4-A388-1EBDE81C7E5A}" dt="2022-08-22T08:03:29.638" v="66" actId="1076"/>
          <ac:spMkLst>
            <pc:docMk/>
            <pc:sldMk cId="2923056955" sldId="309"/>
            <ac:spMk id="10" creationId="{321C0BBE-2C35-944E-A9BE-D39AF8C8C92D}"/>
          </ac:spMkLst>
        </pc:spChg>
        <pc:spChg chg="mod">
          <ac:chgData name="Helene Høgsdal" userId="S::hho119@uit.no::b0190694-da17-4fc7-9f97-a137756cd8b8" providerId="AD" clId="Web-{BD493B37-A329-4CD4-A388-1EBDE81C7E5A}" dt="2022-08-22T08:03:33.278" v="67" actId="1076"/>
          <ac:spMkLst>
            <pc:docMk/>
            <pc:sldMk cId="2923056955" sldId="309"/>
            <ac:spMk id="12" creationId="{3575C582-EF46-F344-F75C-549C98AEF49B}"/>
          </ac:spMkLst>
        </pc:spChg>
      </pc:sldChg>
      <pc:sldChg chg="modSp">
        <pc:chgData name="Helene Høgsdal" userId="S::hho119@uit.no::b0190694-da17-4fc7-9f97-a137756cd8b8" providerId="AD" clId="Web-{BD493B37-A329-4CD4-A388-1EBDE81C7E5A}" dt="2022-08-22T08:04:16.484" v="83" actId="14100"/>
        <pc:sldMkLst>
          <pc:docMk/>
          <pc:sldMk cId="901580355" sldId="310"/>
        </pc:sldMkLst>
        <pc:spChg chg="mod">
          <ac:chgData name="Helene Høgsdal" userId="S::hho119@uit.no::b0190694-da17-4fc7-9f97-a137756cd8b8" providerId="AD" clId="Web-{BD493B37-A329-4CD4-A388-1EBDE81C7E5A}" dt="2022-08-22T08:03:52.577" v="72" actId="20577"/>
          <ac:spMkLst>
            <pc:docMk/>
            <pc:sldMk cId="901580355" sldId="310"/>
            <ac:spMk id="10" creationId="{6882C3F6-3DE9-73FC-51DE-06EBFC2ED5CA}"/>
          </ac:spMkLst>
        </pc:spChg>
        <pc:spChg chg="mod">
          <ac:chgData name="Helene Høgsdal" userId="S::hho119@uit.no::b0190694-da17-4fc7-9f97-a137756cd8b8" providerId="AD" clId="Web-{BD493B37-A329-4CD4-A388-1EBDE81C7E5A}" dt="2022-08-22T08:04:16.484" v="83" actId="14100"/>
          <ac:spMkLst>
            <pc:docMk/>
            <pc:sldMk cId="901580355" sldId="310"/>
            <ac:spMk id="12" creationId="{792D014D-B601-93AE-A77B-526CE84BD66D}"/>
          </ac:spMkLst>
        </pc:spChg>
      </pc:sldChg>
      <pc:sldChg chg="addSp modSp">
        <pc:chgData name="Helene Høgsdal" userId="S::hho119@uit.no::b0190694-da17-4fc7-9f97-a137756cd8b8" providerId="AD" clId="Web-{BD493B37-A329-4CD4-A388-1EBDE81C7E5A}" dt="2022-08-22T08:04:49.111" v="102" actId="1076"/>
        <pc:sldMkLst>
          <pc:docMk/>
          <pc:sldMk cId="0" sldId="312"/>
        </pc:sldMkLst>
        <pc:spChg chg="add mod">
          <ac:chgData name="Helene Høgsdal" userId="S::hho119@uit.no::b0190694-da17-4fc7-9f97-a137756cd8b8" providerId="AD" clId="Web-{BD493B37-A329-4CD4-A388-1EBDE81C7E5A}" dt="2022-08-22T08:04:49.111" v="102" actId="1076"/>
          <ac:spMkLst>
            <pc:docMk/>
            <pc:sldMk cId="0" sldId="312"/>
            <ac:spMk id="24" creationId="{6489E053-081C-6646-72B6-BFAD9CC2F879}"/>
          </ac:spMkLst>
        </pc:spChg>
      </pc:sldChg>
    </pc:docChg>
  </pc:docChgLst>
  <pc:docChgLst>
    <pc:chgData name="Henriette Kyrrestad" userId="95c94922-7dae-4c69-b52a-c10bb65a1cbb" providerId="ADAL" clId="{9BAFB3F4-5C59-4671-9B66-A487C2596B5C}"/>
    <pc:docChg chg="modSld sldOrd">
      <pc:chgData name="Henriette Kyrrestad" userId="95c94922-7dae-4c69-b52a-c10bb65a1cbb" providerId="ADAL" clId="{9BAFB3F4-5C59-4671-9B66-A487C2596B5C}" dt="2022-08-15T11:46:30.963" v="1"/>
      <pc:docMkLst>
        <pc:docMk/>
      </pc:docMkLst>
      <pc:sldChg chg="ord">
        <pc:chgData name="Henriette Kyrrestad" userId="95c94922-7dae-4c69-b52a-c10bb65a1cbb" providerId="ADAL" clId="{9BAFB3F4-5C59-4671-9B66-A487C2596B5C}" dt="2022-08-15T11:46:30.963" v="1"/>
        <pc:sldMkLst>
          <pc:docMk/>
          <pc:sldMk cId="2923056955" sldId="309"/>
        </pc:sldMkLst>
      </pc:sldChg>
    </pc:docChg>
  </pc:docChgLst>
  <pc:docChgLst>
    <pc:chgData name="Helene Høgsdal" userId="S::hho119@uit.no::b0190694-da17-4fc7-9f97-a137756cd8b8" providerId="AD" clId="Web-{2957ED7B-90AF-4DA4-A4BE-76022996D670}"/>
    <pc:docChg chg="modSld">
      <pc:chgData name="Helene Høgsdal" userId="S::hho119@uit.no::b0190694-da17-4fc7-9f97-a137756cd8b8" providerId="AD" clId="Web-{2957ED7B-90AF-4DA4-A4BE-76022996D670}" dt="2022-08-12T10:28:56.024" v="0"/>
      <pc:docMkLst>
        <pc:docMk/>
      </pc:docMkLst>
      <pc:sldChg chg="addSp">
        <pc:chgData name="Helene Høgsdal" userId="S::hho119@uit.no::b0190694-da17-4fc7-9f97-a137756cd8b8" providerId="AD" clId="Web-{2957ED7B-90AF-4DA4-A4BE-76022996D670}" dt="2022-08-12T10:28:56.024" v="0"/>
        <pc:sldMkLst>
          <pc:docMk/>
          <pc:sldMk cId="0" sldId="312"/>
        </pc:sldMkLst>
        <pc:picChg chg="add">
          <ac:chgData name="Helene Høgsdal" userId="S::hho119@uit.no::b0190694-da17-4fc7-9f97-a137756cd8b8" providerId="AD" clId="Web-{2957ED7B-90AF-4DA4-A4BE-76022996D670}" dt="2022-08-12T10:28:56.024" v="0"/>
          <ac:picMkLst>
            <pc:docMk/>
            <pc:sldMk cId="0" sldId="312"/>
            <ac:picMk id="23" creationId="{1A4B4C69-4FCC-0070-5D6E-B2B6E75CC24C}"/>
          </ac:picMkLst>
        </pc:picChg>
      </pc:sldChg>
    </pc:docChg>
  </pc:docChgLst>
  <pc:docChgLst>
    <pc:chgData name="Helene Høgsdal" userId="b0190694-da17-4fc7-9f97-a137756cd8b8" providerId="ADAL" clId="{A9A2510C-FBEC-4F45-8387-F496EA257252}"/>
    <pc:docChg chg="undo custSel addSld delSld modSld sldOrd">
      <pc:chgData name="Helene Høgsdal" userId="b0190694-da17-4fc7-9f97-a137756cd8b8" providerId="ADAL" clId="{A9A2510C-FBEC-4F45-8387-F496EA257252}" dt="2022-08-26T07:35:28.497" v="117" actId="20577"/>
      <pc:docMkLst>
        <pc:docMk/>
      </pc:docMkLst>
      <pc:sldChg chg="delSp modSp add del mod">
        <pc:chgData name="Helene Høgsdal" userId="b0190694-da17-4fc7-9f97-a137756cd8b8" providerId="ADAL" clId="{A9A2510C-FBEC-4F45-8387-F496EA257252}" dt="2022-08-26T07:27:42.954" v="16" actId="2696"/>
        <pc:sldMkLst>
          <pc:docMk/>
          <pc:sldMk cId="0" sldId="256"/>
        </pc:sldMkLst>
        <pc:spChg chg="del">
          <ac:chgData name="Helene Høgsdal" userId="b0190694-da17-4fc7-9f97-a137756cd8b8" providerId="ADAL" clId="{A9A2510C-FBEC-4F45-8387-F496EA257252}" dt="2022-08-26T07:27:11.327" v="0" actId="478"/>
          <ac:spMkLst>
            <pc:docMk/>
            <pc:sldMk cId="0" sldId="256"/>
            <ac:spMk id="9" creationId="{016F6C8D-9E1C-9E55-3846-44E71905A802}"/>
          </ac:spMkLst>
        </pc:spChg>
        <pc:picChg chg="del mod">
          <ac:chgData name="Helene Høgsdal" userId="b0190694-da17-4fc7-9f97-a137756cd8b8" providerId="ADAL" clId="{A9A2510C-FBEC-4F45-8387-F496EA257252}" dt="2022-08-26T07:27:39.014" v="15" actId="21"/>
          <ac:picMkLst>
            <pc:docMk/>
            <pc:sldMk cId="0" sldId="256"/>
            <ac:picMk id="8" creationId="{19837F74-3AE4-7CD7-DCCF-BDF779B72E9D}"/>
          </ac:picMkLst>
        </pc:picChg>
      </pc:sldChg>
      <pc:sldChg chg="addSp delSp new del mod ord">
        <pc:chgData name="Helene Høgsdal" userId="b0190694-da17-4fc7-9f97-a137756cd8b8" providerId="ADAL" clId="{A9A2510C-FBEC-4F45-8387-F496EA257252}" dt="2022-08-26T07:27:35.619" v="13" actId="680"/>
        <pc:sldMkLst>
          <pc:docMk/>
          <pc:sldMk cId="563354381" sldId="313"/>
        </pc:sldMkLst>
        <pc:spChg chg="add del">
          <ac:chgData name="Helene Høgsdal" userId="b0190694-da17-4fc7-9f97-a137756cd8b8" providerId="ADAL" clId="{A9A2510C-FBEC-4F45-8387-F496EA257252}" dt="2022-08-26T07:27:34.854" v="11" actId="22"/>
          <ac:spMkLst>
            <pc:docMk/>
            <pc:sldMk cId="563354381" sldId="313"/>
            <ac:spMk id="3" creationId="{F8BD6B65-BD08-F184-BC56-43CB2B570999}"/>
          </ac:spMkLst>
        </pc:spChg>
      </pc:sldChg>
      <pc:sldChg chg="addSp delSp modSp new mod ord">
        <pc:chgData name="Helene Høgsdal" userId="b0190694-da17-4fc7-9f97-a137756cd8b8" providerId="ADAL" clId="{A9A2510C-FBEC-4F45-8387-F496EA257252}" dt="2022-08-26T07:35:28.497" v="117" actId="20577"/>
        <pc:sldMkLst>
          <pc:docMk/>
          <pc:sldMk cId="1415310682" sldId="313"/>
        </pc:sldMkLst>
        <pc:spChg chg="add del">
          <ac:chgData name="Helene Høgsdal" userId="b0190694-da17-4fc7-9f97-a137756cd8b8" providerId="ADAL" clId="{A9A2510C-FBEC-4F45-8387-F496EA257252}" dt="2022-08-26T07:34:32.357" v="25" actId="22"/>
          <ac:spMkLst>
            <pc:docMk/>
            <pc:sldMk cId="1415310682" sldId="313"/>
            <ac:spMk id="4" creationId="{1AECDE92-BB9F-87F2-6D41-8F31AEBB71BB}"/>
          </ac:spMkLst>
        </pc:spChg>
        <pc:spChg chg="add mod">
          <ac:chgData name="Helene Høgsdal" userId="b0190694-da17-4fc7-9f97-a137756cd8b8" providerId="ADAL" clId="{A9A2510C-FBEC-4F45-8387-F496EA257252}" dt="2022-08-26T07:35:28.497" v="117" actId="20577"/>
          <ac:spMkLst>
            <pc:docMk/>
            <pc:sldMk cId="1415310682" sldId="313"/>
            <ac:spMk id="6" creationId="{41C08468-0A72-DE2D-8CED-65A1AA4131B6}"/>
          </ac:spMkLst>
        </pc:spChg>
        <pc:picChg chg="add mod">
          <ac:chgData name="Helene Høgsdal" userId="b0190694-da17-4fc7-9f97-a137756cd8b8" providerId="ADAL" clId="{A9A2510C-FBEC-4F45-8387-F496EA257252}" dt="2022-08-26T07:35:15.721" v="113" actId="1076"/>
          <ac:picMkLst>
            <pc:docMk/>
            <pc:sldMk cId="1415310682" sldId="313"/>
            <ac:picMk id="2" creationId="{41E86879-D29F-FC9B-6432-7BB378DB97E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393E1-3B49-4DB7-8141-0AA7A58509B4}" type="datetimeFigureOut">
              <a:rPr lang="nb-NO" smtClean="0"/>
              <a:t>26.08.2022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6F84-9490-4D08-BC17-DD8F009519B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3637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Film om appen NettOpp.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AF882-CC5A-3B4F-A1E5-C155A21C8C80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8305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svg"/><Relationship Id="rId10" Type="http://schemas.openxmlformats.org/officeDocument/2006/relationships/image" Target="../media/image3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3" descr="Et bilde som inneholder bygning, mobil, sitter, fortau&#10;&#10;Beskrivelse som er generert med svært høy visshet">
            <a:extLst>
              <a:ext uri="{FF2B5EF4-FFF2-40B4-BE49-F238E27FC236}">
                <a16:creationId xmlns:a16="http://schemas.microsoft.com/office/drawing/2014/main" id="{41E86879-D29F-FC9B-6432-7BB378DB9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92395" cy="10293594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41C08468-0A72-DE2D-8CED-65A1AA4131B6}"/>
              </a:ext>
            </a:extLst>
          </p:cNvPr>
          <p:cNvSpPr txBox="1"/>
          <p:nvPr/>
        </p:nvSpPr>
        <p:spPr>
          <a:xfrm>
            <a:off x="4289612" y="4574259"/>
            <a:ext cx="675042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u="none" strike="noStrike" dirty="0">
                <a:solidFill>
                  <a:srgbClr val="FFFFFF"/>
                </a:solidFill>
                <a:effectLst/>
                <a:latin typeface="Open Sans Light Bold" panose="020B0604020202020204" charset="0"/>
              </a:rPr>
              <a:t>- </a:t>
            </a:r>
            <a:r>
              <a:rPr lang="en-US" sz="3200" b="1" i="0" u="none" strike="noStrike" dirty="0" err="1">
                <a:solidFill>
                  <a:srgbClr val="FFFFFF"/>
                </a:solidFill>
                <a:effectLst/>
                <a:latin typeface="Open Sans Light Bold" panose="020B0604020202020204" charset="0"/>
              </a:rPr>
              <a:t>en</a:t>
            </a:r>
            <a:r>
              <a:rPr lang="en-US" sz="3200" b="1" i="0" u="none" strike="noStrike" dirty="0">
                <a:solidFill>
                  <a:srgbClr val="FFFFFF"/>
                </a:solidFill>
                <a:effectLst/>
                <a:latin typeface="Open Sans Light Bold" panose="020B0604020202020204" charset="0"/>
              </a:rPr>
              <a:t> app som kan </a:t>
            </a:r>
            <a:r>
              <a:rPr lang="en-US" sz="3200" b="1" i="0" u="none" strike="noStrike" dirty="0" err="1">
                <a:solidFill>
                  <a:srgbClr val="FFFFFF"/>
                </a:solidFill>
                <a:effectLst/>
                <a:latin typeface="Open Sans Light Bold" panose="020B0604020202020204" charset="0"/>
              </a:rPr>
              <a:t>hjelpe</a:t>
            </a:r>
            <a:r>
              <a:rPr lang="en-US" sz="3200" b="1" i="0" u="none" strike="noStrike" dirty="0">
                <a:solidFill>
                  <a:srgbClr val="FFFFFF"/>
                </a:solidFill>
                <a:effectLst/>
                <a:latin typeface="Open Sans Light Bold" panose="020B0604020202020204" charset="0"/>
              </a:rPr>
              <a:t> </a:t>
            </a:r>
            <a:r>
              <a:rPr lang="en-US" sz="3200" b="1" dirty="0">
                <a:solidFill>
                  <a:srgbClr val="FFFFFF"/>
                </a:solidFill>
                <a:latin typeface="Open Sans Light Bold" panose="020B0604020202020204" charset="0"/>
              </a:rPr>
              <a:t>deg med å håndtere negative </a:t>
            </a:r>
            <a:r>
              <a:rPr lang="en-US" sz="3200" b="1" dirty="0" err="1">
                <a:solidFill>
                  <a:srgbClr val="FFFFFF"/>
                </a:solidFill>
                <a:latin typeface="Open Sans Light Bold" panose="020B0604020202020204" charset="0"/>
              </a:rPr>
              <a:t>hendelser</a:t>
            </a:r>
            <a:r>
              <a:rPr lang="en-US" sz="3200" b="1" dirty="0">
                <a:solidFill>
                  <a:srgbClr val="FFFFFF"/>
                </a:solidFill>
                <a:latin typeface="Open Sans Light Bold" panose="020B0604020202020204" charset="0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Open Sans Light Bold" panose="020B0604020202020204" charset="0"/>
              </a:rPr>
              <a:t>på</a:t>
            </a:r>
            <a:r>
              <a:rPr lang="en-US" sz="3200" b="1" dirty="0">
                <a:solidFill>
                  <a:srgbClr val="FFFFFF"/>
                </a:solidFill>
                <a:latin typeface="Open Sans Light Bold" panose="020B0604020202020204" charset="0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Open Sans Light Bold" panose="020B0604020202020204" charset="0"/>
              </a:rPr>
              <a:t>nett</a:t>
            </a:r>
            <a:endParaRPr lang="nb-NO" sz="3200" dirty="0"/>
          </a:p>
        </p:txBody>
      </p:sp>
    </p:spTree>
    <p:extLst>
      <p:ext uri="{BB962C8B-B14F-4D97-AF65-F5344CB8AC3E}">
        <p14:creationId xmlns:p14="http://schemas.microsoft.com/office/powerpoint/2010/main" val="1415310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m_nettopp (720p)">
            <a:hlinkClick r:id="" action="ppaction://media"/>
            <a:extLst>
              <a:ext uri="{FF2B5EF4-FFF2-40B4-BE49-F238E27FC236}">
                <a16:creationId xmlns:a16="http://schemas.microsoft.com/office/drawing/2014/main" id="{5FA024B1-20E9-4B2E-B9A2-17B76FAF47E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5766" y="571500"/>
            <a:ext cx="15756467" cy="8863012"/>
          </a:xfrm>
          <a:prstGeom prst="rect">
            <a:avLst/>
          </a:prstGeom>
        </p:spPr>
      </p:pic>
      <p:pic>
        <p:nvPicPr>
          <p:cNvPr id="4" name="Bilde 3" descr="Et bilde som inneholder tekst&#10;&#10;Automatisk generert beskrivelse">
            <a:extLst>
              <a:ext uri="{FF2B5EF4-FFF2-40B4-BE49-F238E27FC236}">
                <a16:creationId xmlns:a16="http://schemas.microsoft.com/office/drawing/2014/main" id="{02B1B0E2-9AE3-5CFF-D0B8-23E6652BD1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85737"/>
            <a:ext cx="1942163" cy="38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824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4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54545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3">
            <a:extLst>
              <a:ext uri="{FF2B5EF4-FFF2-40B4-BE49-F238E27FC236}">
                <a16:creationId xmlns:a16="http://schemas.microsoft.com/office/drawing/2014/main" id="{89DEDEE9-1079-9796-8195-975FD49D2E09}"/>
              </a:ext>
            </a:extLst>
          </p:cNvPr>
          <p:cNvGrpSpPr/>
          <p:nvPr/>
        </p:nvGrpSpPr>
        <p:grpSpPr>
          <a:xfrm rot="10800000">
            <a:off x="0" y="-29494"/>
            <a:ext cx="18288000" cy="2217277"/>
            <a:chOff x="0" y="0"/>
            <a:chExt cx="6350000" cy="1294816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E8E3DC4B-2213-EAA0-27AE-6C480908FEB0}"/>
                </a:ext>
              </a:extLst>
            </p:cNvPr>
            <p:cNvSpPr/>
            <p:nvPr/>
          </p:nvSpPr>
          <p:spPr>
            <a:xfrm>
              <a:off x="0" y="82550"/>
              <a:ext cx="6350000" cy="1210996"/>
            </a:xfrm>
            <a:custGeom>
              <a:avLst/>
              <a:gdLst/>
              <a:ahLst/>
              <a:cxnLst/>
              <a:rect l="l" t="t" r="r" b="b"/>
              <a:pathLst>
                <a:path w="6350000" h="1210996">
                  <a:moveTo>
                    <a:pt x="5877560" y="149860"/>
                  </a:moveTo>
                  <a:cubicBezTo>
                    <a:pt x="5786120" y="208280"/>
                    <a:pt x="5713730" y="255270"/>
                    <a:pt x="5556250" y="255270"/>
                  </a:cubicBezTo>
                  <a:cubicBezTo>
                    <a:pt x="5398770" y="255270"/>
                    <a:pt x="5326380" y="209550"/>
                    <a:pt x="5234940" y="149860"/>
                  </a:cubicBezTo>
                  <a:cubicBezTo>
                    <a:pt x="5130800" y="82550"/>
                    <a:pt x="5001260" y="0"/>
                    <a:pt x="4762500" y="0"/>
                  </a:cubicBezTo>
                  <a:cubicBezTo>
                    <a:pt x="4523740" y="0"/>
                    <a:pt x="4394200" y="82550"/>
                    <a:pt x="4290060" y="148590"/>
                  </a:cubicBezTo>
                  <a:cubicBezTo>
                    <a:pt x="4198620" y="207010"/>
                    <a:pt x="4126230" y="254000"/>
                    <a:pt x="3968750" y="254000"/>
                  </a:cubicBezTo>
                  <a:cubicBezTo>
                    <a:pt x="3811270" y="254000"/>
                    <a:pt x="3738880" y="208280"/>
                    <a:pt x="3647440" y="148590"/>
                  </a:cubicBezTo>
                  <a:cubicBezTo>
                    <a:pt x="3543300" y="82550"/>
                    <a:pt x="3413760" y="0"/>
                    <a:pt x="3175000" y="0"/>
                  </a:cubicBezTo>
                  <a:cubicBezTo>
                    <a:pt x="2936240" y="0"/>
                    <a:pt x="2806700" y="82550"/>
                    <a:pt x="2702560" y="148590"/>
                  </a:cubicBezTo>
                  <a:cubicBezTo>
                    <a:pt x="2611120" y="207010"/>
                    <a:pt x="2538730" y="254000"/>
                    <a:pt x="2381250" y="254000"/>
                  </a:cubicBezTo>
                  <a:cubicBezTo>
                    <a:pt x="2223770" y="254000"/>
                    <a:pt x="2151380" y="208280"/>
                    <a:pt x="2059940" y="148590"/>
                  </a:cubicBezTo>
                  <a:cubicBezTo>
                    <a:pt x="1955800" y="82550"/>
                    <a:pt x="1826260" y="0"/>
                    <a:pt x="1587500" y="0"/>
                  </a:cubicBezTo>
                  <a:cubicBezTo>
                    <a:pt x="1348740" y="0"/>
                    <a:pt x="1219200" y="82550"/>
                    <a:pt x="1115060" y="148590"/>
                  </a:cubicBezTo>
                  <a:cubicBezTo>
                    <a:pt x="1023620" y="207010"/>
                    <a:pt x="951230" y="254000"/>
                    <a:pt x="793750" y="254000"/>
                  </a:cubicBezTo>
                  <a:cubicBezTo>
                    <a:pt x="636270" y="254000"/>
                    <a:pt x="563880" y="208280"/>
                    <a:pt x="472440" y="148590"/>
                  </a:cubicBezTo>
                  <a:cubicBezTo>
                    <a:pt x="368300" y="82550"/>
                    <a:pt x="238760" y="0"/>
                    <a:pt x="0" y="0"/>
                  </a:cubicBezTo>
                  <a:lnTo>
                    <a:pt x="0" y="1210996"/>
                  </a:lnTo>
                  <a:lnTo>
                    <a:pt x="6350000" y="1210996"/>
                  </a:lnTo>
                  <a:lnTo>
                    <a:pt x="6350000" y="0"/>
                  </a:lnTo>
                  <a:cubicBezTo>
                    <a:pt x="6111240" y="0"/>
                    <a:pt x="5981700" y="82550"/>
                    <a:pt x="5877560" y="14986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5" name="Gruppe 4">
            <a:extLst>
              <a:ext uri="{FF2B5EF4-FFF2-40B4-BE49-F238E27FC236}">
                <a16:creationId xmlns:a16="http://schemas.microsoft.com/office/drawing/2014/main" id="{E76F2774-8159-5DCD-588A-42C066CD3C6C}"/>
              </a:ext>
            </a:extLst>
          </p:cNvPr>
          <p:cNvGrpSpPr/>
          <p:nvPr/>
        </p:nvGrpSpPr>
        <p:grpSpPr>
          <a:xfrm>
            <a:off x="11277600" y="1104900"/>
            <a:ext cx="5092065" cy="8229600"/>
            <a:chOff x="4511761" y="342900"/>
            <a:chExt cx="5092065" cy="8229600"/>
          </a:xfrm>
        </p:grpSpPr>
        <p:grpSp>
          <p:nvGrpSpPr>
            <p:cNvPr id="6" name="Group 2">
              <a:extLst>
                <a:ext uri="{FF2B5EF4-FFF2-40B4-BE49-F238E27FC236}">
                  <a16:creationId xmlns:a16="http://schemas.microsoft.com/office/drawing/2014/main" id="{C88FC1D0-513B-471F-708A-09C96A8326E5}"/>
                </a:ext>
              </a:extLst>
            </p:cNvPr>
            <p:cNvGrpSpPr/>
            <p:nvPr/>
          </p:nvGrpSpPr>
          <p:grpSpPr>
            <a:xfrm>
              <a:off x="5292622" y="570369"/>
              <a:ext cx="3542168" cy="7593594"/>
              <a:chOff x="0" y="0"/>
              <a:chExt cx="4722891" cy="10124792"/>
            </a:xfrm>
          </p:grpSpPr>
          <p:pic>
            <p:nvPicPr>
              <p:cNvPr id="8" name="Picture 3">
                <a:extLst>
                  <a:ext uri="{FF2B5EF4-FFF2-40B4-BE49-F238E27FC236}">
                    <a16:creationId xmlns:a16="http://schemas.microsoft.com/office/drawing/2014/main" id="{B4AF0CEE-C370-6420-BEC6-7B8AB0CD1E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488" b="488"/>
              <a:stretch>
                <a:fillRect/>
              </a:stretch>
            </p:blipFill>
            <p:spPr>
              <a:xfrm>
                <a:off x="0" y="0"/>
                <a:ext cx="4722891" cy="10124792"/>
              </a:xfrm>
              <a:prstGeom prst="rect">
                <a:avLst/>
              </a:prstGeom>
            </p:spPr>
          </p:pic>
        </p:grpSp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CB24EDD5-5FCC-169F-3125-D088DE498C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4511761" y="342900"/>
              <a:ext cx="5092065" cy="8229600"/>
            </a:xfrm>
            <a:prstGeom prst="rect">
              <a:avLst/>
            </a:prstGeom>
          </p:spPr>
        </p:pic>
      </p:grp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321C0BBE-2C35-944E-A9BE-D39AF8C8C92D}"/>
              </a:ext>
            </a:extLst>
          </p:cNvPr>
          <p:cNvSpPr txBox="1"/>
          <p:nvPr/>
        </p:nvSpPr>
        <p:spPr>
          <a:xfrm>
            <a:off x="884705" y="3068627"/>
            <a:ext cx="11410949" cy="430720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 algn="l">
              <a:lnSpc>
                <a:spcPct val="200000"/>
              </a:lnSpc>
              <a:buFont typeface="Wingdings" panose="05000000000000000000" pitchFamily="2" charset="2"/>
              <a:buChar char="q"/>
            </a:pPr>
            <a:endParaRPr lang="nb-NO" sz="2000" b="0" i="0">
              <a:solidFill>
                <a:srgbClr val="212529"/>
              </a:solidFill>
              <a:effectLst/>
              <a:latin typeface="Rockwell" panose="02060603020205020403" pitchFamily="18" charset="0"/>
            </a:endParaRPr>
          </a:p>
          <a:p>
            <a:pPr marL="514350" indent="-5143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nb-NO" sz="2000">
                <a:solidFill>
                  <a:srgbClr val="212529"/>
                </a:solidFill>
                <a:latin typeface="Rockwell"/>
              </a:rPr>
              <a:t>Gi deg tips til hvordan du kan </a:t>
            </a:r>
            <a:r>
              <a:rPr lang="nb-NO" sz="2000" b="0" i="0">
                <a:solidFill>
                  <a:srgbClr val="212529"/>
                </a:solidFill>
                <a:effectLst/>
                <a:latin typeface="Rockwell"/>
              </a:rPr>
              <a:t>håndtere negative hendelser på nett</a:t>
            </a:r>
          </a:p>
          <a:p>
            <a:pPr marL="514350" indent="-5143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nb-NO" sz="2000">
                <a:solidFill>
                  <a:srgbClr val="212529"/>
                </a:solidFill>
                <a:latin typeface="Rockwell"/>
              </a:rPr>
              <a:t>Gi råd om hvor og hvordan du kan søke hjelp</a:t>
            </a:r>
            <a:endParaRPr lang="nb-NO" sz="2000" b="0" i="0">
              <a:solidFill>
                <a:srgbClr val="212529"/>
              </a:solidFill>
              <a:effectLst/>
              <a:latin typeface="Rockwell"/>
            </a:endParaRPr>
          </a:p>
          <a:p>
            <a:pPr marL="514350" indent="-5143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nb-NO" sz="2000">
                <a:solidFill>
                  <a:srgbClr val="212529"/>
                </a:solidFill>
                <a:latin typeface="Rockwell"/>
              </a:rPr>
              <a:t>Hjelpe deg å takle vanskelige følelser hvis du opplever </a:t>
            </a:r>
            <a:r>
              <a:rPr lang="nb-NO" sz="2000" b="0" i="0">
                <a:solidFill>
                  <a:srgbClr val="212529"/>
                </a:solidFill>
                <a:effectLst/>
                <a:latin typeface="Rockwell"/>
              </a:rPr>
              <a:t>negative hendelser på nett</a:t>
            </a:r>
          </a:p>
          <a:p>
            <a:pPr marL="514350" indent="-5143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nb-NO" sz="2000">
                <a:solidFill>
                  <a:srgbClr val="212529"/>
                </a:solidFill>
                <a:latin typeface="Rockwell"/>
              </a:rPr>
              <a:t>Gi deg bedre selvtillit og søvnkvalitet </a:t>
            </a:r>
          </a:p>
          <a:p>
            <a:pPr marL="514350" indent="-514350" algn="l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nb-NO" sz="2000">
                <a:solidFill>
                  <a:srgbClr val="212529"/>
                </a:solidFill>
                <a:latin typeface="Rockwell"/>
              </a:rPr>
              <a:t>Redusere</a:t>
            </a:r>
            <a:r>
              <a:rPr lang="nb-NO" sz="2000" b="0" i="0">
                <a:solidFill>
                  <a:srgbClr val="212529"/>
                </a:solidFill>
                <a:effectLst/>
                <a:latin typeface="Rockwell"/>
              </a:rPr>
              <a:t> negative hendelser på nett og nettmobbing</a:t>
            </a:r>
          </a:p>
          <a:p>
            <a:pPr marL="514350" indent="-514350">
              <a:lnSpc>
                <a:spcPct val="200000"/>
              </a:lnSpc>
              <a:buFont typeface="Wingdings" panose="05000000000000000000" pitchFamily="2" charset="2"/>
              <a:buChar char="q"/>
            </a:pPr>
            <a:endParaRPr lang="nb-NO" sz="2000" b="0" i="0">
              <a:solidFill>
                <a:srgbClr val="212529"/>
              </a:solidFill>
              <a:effectLst/>
              <a:latin typeface="Rockwell" panose="02060603020205020403" pitchFamily="18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3575C582-EF46-F344-F75C-549C98AEF49B}"/>
              </a:ext>
            </a:extLst>
          </p:cNvPr>
          <p:cNvSpPr txBox="1"/>
          <p:nvPr/>
        </p:nvSpPr>
        <p:spPr>
          <a:xfrm>
            <a:off x="884703" y="2970119"/>
            <a:ext cx="9144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5000" b="0" i="0">
                <a:solidFill>
                  <a:srgbClr val="212529"/>
                </a:solidFill>
                <a:effectLst/>
                <a:latin typeface="Rockwell" panose="02060603020205020403" pitchFamily="18" charset="0"/>
              </a:rPr>
              <a:t>NettOpp har som mål å:</a:t>
            </a:r>
          </a:p>
        </p:txBody>
      </p:sp>
      <p:pic>
        <p:nvPicPr>
          <p:cNvPr id="9" name="Bilde 8" descr="Et bilde som inneholder tekst&#10;&#10;Automatisk generert beskrivelse">
            <a:extLst>
              <a:ext uri="{FF2B5EF4-FFF2-40B4-BE49-F238E27FC236}">
                <a16:creationId xmlns:a16="http://schemas.microsoft.com/office/drawing/2014/main" id="{399304C7-3374-B2F6-830F-17A23D6264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85737"/>
            <a:ext cx="1942163" cy="38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056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3">
            <a:extLst>
              <a:ext uri="{FF2B5EF4-FFF2-40B4-BE49-F238E27FC236}">
                <a16:creationId xmlns:a16="http://schemas.microsoft.com/office/drawing/2014/main" id="{94FA0A2B-ED34-9BF8-773D-8CF05E8EAF9F}"/>
              </a:ext>
            </a:extLst>
          </p:cNvPr>
          <p:cNvGrpSpPr/>
          <p:nvPr/>
        </p:nvGrpSpPr>
        <p:grpSpPr>
          <a:xfrm rot="10800000">
            <a:off x="0" y="-29494"/>
            <a:ext cx="18288000" cy="2217277"/>
            <a:chOff x="0" y="0"/>
            <a:chExt cx="6350000" cy="1294816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8E769B88-D5E4-7AA1-99E4-196F9EC5236B}"/>
                </a:ext>
              </a:extLst>
            </p:cNvPr>
            <p:cNvSpPr/>
            <p:nvPr/>
          </p:nvSpPr>
          <p:spPr>
            <a:xfrm>
              <a:off x="0" y="82550"/>
              <a:ext cx="6350000" cy="1210996"/>
            </a:xfrm>
            <a:custGeom>
              <a:avLst/>
              <a:gdLst/>
              <a:ahLst/>
              <a:cxnLst/>
              <a:rect l="l" t="t" r="r" b="b"/>
              <a:pathLst>
                <a:path w="6350000" h="1210996">
                  <a:moveTo>
                    <a:pt x="5877560" y="149860"/>
                  </a:moveTo>
                  <a:cubicBezTo>
                    <a:pt x="5786120" y="208280"/>
                    <a:pt x="5713730" y="255270"/>
                    <a:pt x="5556250" y="255270"/>
                  </a:cubicBezTo>
                  <a:cubicBezTo>
                    <a:pt x="5398770" y="255270"/>
                    <a:pt x="5326380" y="209550"/>
                    <a:pt x="5234940" y="149860"/>
                  </a:cubicBezTo>
                  <a:cubicBezTo>
                    <a:pt x="5130800" y="82550"/>
                    <a:pt x="5001260" y="0"/>
                    <a:pt x="4762500" y="0"/>
                  </a:cubicBezTo>
                  <a:cubicBezTo>
                    <a:pt x="4523740" y="0"/>
                    <a:pt x="4394200" y="82550"/>
                    <a:pt x="4290060" y="148590"/>
                  </a:cubicBezTo>
                  <a:cubicBezTo>
                    <a:pt x="4198620" y="207010"/>
                    <a:pt x="4126230" y="254000"/>
                    <a:pt x="3968750" y="254000"/>
                  </a:cubicBezTo>
                  <a:cubicBezTo>
                    <a:pt x="3811270" y="254000"/>
                    <a:pt x="3738880" y="208280"/>
                    <a:pt x="3647440" y="148590"/>
                  </a:cubicBezTo>
                  <a:cubicBezTo>
                    <a:pt x="3543300" y="82550"/>
                    <a:pt x="3413760" y="0"/>
                    <a:pt x="3175000" y="0"/>
                  </a:cubicBezTo>
                  <a:cubicBezTo>
                    <a:pt x="2936240" y="0"/>
                    <a:pt x="2806700" y="82550"/>
                    <a:pt x="2702560" y="148590"/>
                  </a:cubicBezTo>
                  <a:cubicBezTo>
                    <a:pt x="2611120" y="207010"/>
                    <a:pt x="2538730" y="254000"/>
                    <a:pt x="2381250" y="254000"/>
                  </a:cubicBezTo>
                  <a:cubicBezTo>
                    <a:pt x="2223770" y="254000"/>
                    <a:pt x="2151380" y="208280"/>
                    <a:pt x="2059940" y="148590"/>
                  </a:cubicBezTo>
                  <a:cubicBezTo>
                    <a:pt x="1955800" y="82550"/>
                    <a:pt x="1826260" y="0"/>
                    <a:pt x="1587500" y="0"/>
                  </a:cubicBezTo>
                  <a:cubicBezTo>
                    <a:pt x="1348740" y="0"/>
                    <a:pt x="1219200" y="82550"/>
                    <a:pt x="1115060" y="148590"/>
                  </a:cubicBezTo>
                  <a:cubicBezTo>
                    <a:pt x="1023620" y="207010"/>
                    <a:pt x="951230" y="254000"/>
                    <a:pt x="793750" y="254000"/>
                  </a:cubicBezTo>
                  <a:cubicBezTo>
                    <a:pt x="636270" y="254000"/>
                    <a:pt x="563880" y="208280"/>
                    <a:pt x="472440" y="148590"/>
                  </a:cubicBezTo>
                  <a:cubicBezTo>
                    <a:pt x="368300" y="82550"/>
                    <a:pt x="238760" y="0"/>
                    <a:pt x="0" y="0"/>
                  </a:cubicBezTo>
                  <a:lnTo>
                    <a:pt x="0" y="1210996"/>
                  </a:lnTo>
                  <a:lnTo>
                    <a:pt x="6350000" y="1210996"/>
                  </a:lnTo>
                  <a:lnTo>
                    <a:pt x="6350000" y="0"/>
                  </a:lnTo>
                  <a:cubicBezTo>
                    <a:pt x="6111240" y="0"/>
                    <a:pt x="5981700" y="82550"/>
                    <a:pt x="5877560" y="149860"/>
                  </a:cubicBezTo>
                  <a:close/>
                </a:path>
              </a:pathLst>
            </a:custGeom>
            <a:grpFill/>
          </p:spPr>
        </p:sp>
      </p:grpSp>
      <p:pic>
        <p:nvPicPr>
          <p:cNvPr id="7" name="Bilde 6" descr="Et bilde som inneholder tekst, elektronikk, skjermbilde&#10;&#10;Automatisk generert beskrivelse">
            <a:extLst>
              <a:ext uri="{FF2B5EF4-FFF2-40B4-BE49-F238E27FC236}">
                <a16:creationId xmlns:a16="http://schemas.microsoft.com/office/drawing/2014/main" id="{8D5137FD-3A67-98AA-5964-D41B1BEC02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891" y="-29494"/>
            <a:ext cx="7315200" cy="10346818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CFEC2328-293E-0CB4-49B8-3070A486C0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-20529"/>
            <a:ext cx="7272909" cy="10287001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6882C3F6-3DE9-73FC-51DE-06EBFC2ED5CA}"/>
              </a:ext>
            </a:extLst>
          </p:cNvPr>
          <p:cNvSpPr txBox="1"/>
          <p:nvPr/>
        </p:nvSpPr>
        <p:spPr>
          <a:xfrm>
            <a:off x="486309" y="3238500"/>
            <a:ext cx="4224909" cy="518526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nb-NO" sz="2800" b="0" i="0">
                <a:solidFill>
                  <a:srgbClr val="212529"/>
                </a:solidFill>
                <a:effectLst/>
                <a:latin typeface="Rockwell"/>
              </a:rPr>
              <a:t>I NettOpp finner du både </a:t>
            </a:r>
            <a:r>
              <a:rPr lang="nb-NO" sz="2800" b="0" i="0">
                <a:solidFill>
                  <a:schemeClr val="accent6">
                    <a:lumMod val="75000"/>
                  </a:schemeClr>
                </a:solidFill>
                <a:effectLst/>
                <a:latin typeface="Rockwell"/>
              </a:rPr>
              <a:t>informasjo</a:t>
            </a:r>
            <a:r>
              <a:rPr lang="nb-NO" sz="2800">
                <a:solidFill>
                  <a:schemeClr val="accent6">
                    <a:lumMod val="75000"/>
                  </a:schemeClr>
                </a:solidFill>
                <a:latin typeface="Rockwell"/>
              </a:rPr>
              <a:t>n</a:t>
            </a:r>
            <a:r>
              <a:rPr lang="nb-NO" sz="2800">
                <a:solidFill>
                  <a:srgbClr val="212529"/>
                </a:solidFill>
                <a:latin typeface="Rockwell"/>
              </a:rPr>
              <a:t> om negative hendelser på nett og hvilke følelser som er vanlig å føle på hvis du opplever noe vondt på internett. </a:t>
            </a:r>
            <a:endParaRPr lang="nb-NO" sz="2800">
              <a:solidFill>
                <a:srgbClr val="212529"/>
              </a:solidFill>
              <a:latin typeface="Rockwell" panose="02060603020205020403" pitchFamily="18" charset="0"/>
            </a:endParaRPr>
          </a:p>
          <a:p>
            <a:pPr>
              <a:lnSpc>
                <a:spcPct val="150000"/>
              </a:lnSpc>
            </a:pPr>
            <a:endParaRPr lang="nb-NO" sz="2800" b="0" i="0">
              <a:solidFill>
                <a:srgbClr val="212529"/>
              </a:solidFill>
              <a:effectLst/>
              <a:latin typeface="Rockwell" panose="02060603020205020403" pitchFamily="18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792D014D-B601-93AE-A77B-526CE84BD66D}"/>
              </a:ext>
            </a:extLst>
          </p:cNvPr>
          <p:cNvSpPr txBox="1"/>
          <p:nvPr/>
        </p:nvSpPr>
        <p:spPr>
          <a:xfrm>
            <a:off x="13466672" y="3314700"/>
            <a:ext cx="4499719" cy="389260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nb-NO" sz="2800">
                <a:solidFill>
                  <a:srgbClr val="212529"/>
                </a:solidFill>
                <a:latin typeface="Rockwell"/>
              </a:rPr>
              <a:t>I tillegg finner du </a:t>
            </a:r>
            <a:r>
              <a:rPr lang="nb-NO" sz="2800">
                <a:solidFill>
                  <a:schemeClr val="accent6">
                    <a:lumMod val="75000"/>
                  </a:schemeClr>
                </a:solidFill>
                <a:latin typeface="Rockwell"/>
              </a:rPr>
              <a:t>konkrete øvelser </a:t>
            </a:r>
            <a:r>
              <a:rPr lang="nb-NO" sz="2800">
                <a:solidFill>
                  <a:srgbClr val="212529"/>
                </a:solidFill>
                <a:latin typeface="Rockwell"/>
              </a:rPr>
              <a:t>og teknikker som viser deg hvordan du kan takle stress og ubehagelige følelser.</a:t>
            </a:r>
            <a:endParaRPr lang="nb-NO" sz="2800" b="0" i="0">
              <a:solidFill>
                <a:srgbClr val="212529"/>
              </a:solidFill>
              <a:effectLst/>
              <a:latin typeface="Rockwell"/>
            </a:endParaRPr>
          </a:p>
        </p:txBody>
      </p:sp>
      <p:pic>
        <p:nvPicPr>
          <p:cNvPr id="13" name="Bilde 12" descr="Et bilde som inneholder tekst&#10;&#10;Automatisk generert beskrivelse">
            <a:extLst>
              <a:ext uri="{FF2B5EF4-FFF2-40B4-BE49-F238E27FC236}">
                <a16:creationId xmlns:a16="http://schemas.microsoft.com/office/drawing/2014/main" id="{A8A0845E-3277-A8D2-E8A9-5AFAD8F280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85737"/>
            <a:ext cx="1942163" cy="38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580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977235" y="5027728"/>
            <a:ext cx="3194362" cy="1073306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" y="8069723"/>
            <a:ext cx="18288000" cy="2217277"/>
            <a:chOff x="0" y="0"/>
            <a:chExt cx="6350000" cy="1294816"/>
          </a:xfrm>
        </p:grpSpPr>
        <p:sp>
          <p:nvSpPr>
            <p:cNvPr id="4" name="Freeform 4"/>
            <p:cNvSpPr/>
            <p:nvPr/>
          </p:nvSpPr>
          <p:spPr>
            <a:xfrm>
              <a:off x="0" y="82550"/>
              <a:ext cx="6350000" cy="1210996"/>
            </a:xfrm>
            <a:custGeom>
              <a:avLst/>
              <a:gdLst/>
              <a:ahLst/>
              <a:cxnLst/>
              <a:rect l="l" t="t" r="r" b="b"/>
              <a:pathLst>
                <a:path w="6350000" h="1210996">
                  <a:moveTo>
                    <a:pt x="5877560" y="149860"/>
                  </a:moveTo>
                  <a:cubicBezTo>
                    <a:pt x="5786120" y="208280"/>
                    <a:pt x="5713730" y="255270"/>
                    <a:pt x="5556250" y="255270"/>
                  </a:cubicBezTo>
                  <a:cubicBezTo>
                    <a:pt x="5398770" y="255270"/>
                    <a:pt x="5326380" y="209550"/>
                    <a:pt x="5234940" y="149860"/>
                  </a:cubicBezTo>
                  <a:cubicBezTo>
                    <a:pt x="5130800" y="82550"/>
                    <a:pt x="5001260" y="0"/>
                    <a:pt x="4762500" y="0"/>
                  </a:cubicBezTo>
                  <a:cubicBezTo>
                    <a:pt x="4523740" y="0"/>
                    <a:pt x="4394200" y="82550"/>
                    <a:pt x="4290060" y="148590"/>
                  </a:cubicBezTo>
                  <a:cubicBezTo>
                    <a:pt x="4198620" y="207010"/>
                    <a:pt x="4126230" y="254000"/>
                    <a:pt x="3968750" y="254000"/>
                  </a:cubicBezTo>
                  <a:cubicBezTo>
                    <a:pt x="3811270" y="254000"/>
                    <a:pt x="3738880" y="208280"/>
                    <a:pt x="3647440" y="148590"/>
                  </a:cubicBezTo>
                  <a:cubicBezTo>
                    <a:pt x="3543300" y="82550"/>
                    <a:pt x="3413760" y="0"/>
                    <a:pt x="3175000" y="0"/>
                  </a:cubicBezTo>
                  <a:cubicBezTo>
                    <a:pt x="2936240" y="0"/>
                    <a:pt x="2806700" y="82550"/>
                    <a:pt x="2702560" y="148590"/>
                  </a:cubicBezTo>
                  <a:cubicBezTo>
                    <a:pt x="2611120" y="207010"/>
                    <a:pt x="2538730" y="254000"/>
                    <a:pt x="2381250" y="254000"/>
                  </a:cubicBezTo>
                  <a:cubicBezTo>
                    <a:pt x="2223770" y="254000"/>
                    <a:pt x="2151380" y="208280"/>
                    <a:pt x="2059940" y="148590"/>
                  </a:cubicBezTo>
                  <a:cubicBezTo>
                    <a:pt x="1955800" y="82550"/>
                    <a:pt x="1826260" y="0"/>
                    <a:pt x="1587500" y="0"/>
                  </a:cubicBezTo>
                  <a:cubicBezTo>
                    <a:pt x="1348740" y="0"/>
                    <a:pt x="1219200" y="82550"/>
                    <a:pt x="1115060" y="148590"/>
                  </a:cubicBezTo>
                  <a:cubicBezTo>
                    <a:pt x="1023620" y="207010"/>
                    <a:pt x="951230" y="254000"/>
                    <a:pt x="793750" y="254000"/>
                  </a:cubicBezTo>
                  <a:cubicBezTo>
                    <a:pt x="636270" y="254000"/>
                    <a:pt x="563880" y="208280"/>
                    <a:pt x="472440" y="148590"/>
                  </a:cubicBezTo>
                  <a:cubicBezTo>
                    <a:pt x="368300" y="82550"/>
                    <a:pt x="238760" y="0"/>
                    <a:pt x="0" y="0"/>
                  </a:cubicBezTo>
                  <a:lnTo>
                    <a:pt x="0" y="1210996"/>
                  </a:lnTo>
                  <a:lnTo>
                    <a:pt x="6350000" y="1210996"/>
                  </a:lnTo>
                  <a:lnTo>
                    <a:pt x="6350000" y="0"/>
                  </a:lnTo>
                  <a:cubicBezTo>
                    <a:pt x="6111240" y="0"/>
                    <a:pt x="5981700" y="82550"/>
                    <a:pt x="5877560" y="149860"/>
                  </a:cubicBezTo>
                  <a:close/>
                </a:path>
              </a:pathLst>
            </a:custGeom>
            <a:solidFill>
              <a:srgbClr val="4EBEBF">
                <a:alpha val="73725"/>
              </a:srgbClr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977235" y="6101034"/>
            <a:ext cx="3194362" cy="100533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712708" y="5414621"/>
            <a:ext cx="2298516" cy="2298516"/>
          </a:xfrm>
          <a:prstGeom prst="rect">
            <a:avLst/>
          </a:prstGeom>
        </p:spPr>
      </p:pic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2081167" y="3195523"/>
            <a:ext cx="5506356" cy="10895271"/>
            <a:chOff x="0" y="0"/>
            <a:chExt cx="2620010" cy="5184140"/>
          </a:xfrm>
        </p:grpSpPr>
        <p:sp>
          <p:nvSpPr>
            <p:cNvPr id="8" name="Freeform 8"/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185420" y="156210"/>
              <a:ext cx="2251710" cy="4876800"/>
            </a:xfrm>
            <a:custGeom>
              <a:avLst/>
              <a:gdLst/>
              <a:ahLst/>
              <a:cxnLst/>
              <a:rect l="l" t="t" r="r" b="b"/>
              <a:pathLst>
                <a:path w="2251710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555555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1578312" y="187909"/>
              <a:ext cx="66636" cy="63602"/>
            </a:xfrm>
            <a:custGeom>
              <a:avLst/>
              <a:gdLst/>
              <a:ahLst/>
              <a:cxnLst/>
              <a:rect l="l" t="t" r="r" b="b"/>
              <a:pathLst>
                <a:path w="66636" h="63602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555555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555555"/>
            </a:solidFill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555166" y="4461166"/>
            <a:ext cx="3224656" cy="4150118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0" y="483936"/>
            <a:ext cx="18288000" cy="1741902"/>
            <a:chOff x="0" y="104775"/>
            <a:chExt cx="24384000" cy="2322536"/>
          </a:xfrm>
        </p:grpSpPr>
        <p:sp>
          <p:nvSpPr>
            <p:cNvPr id="19" name="TextBox 19"/>
            <p:cNvSpPr txBox="1"/>
            <p:nvPr/>
          </p:nvSpPr>
          <p:spPr>
            <a:xfrm>
              <a:off x="0" y="104775"/>
              <a:ext cx="24384000" cy="14362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400"/>
                </a:lnSpc>
              </a:pPr>
              <a:r>
                <a:rPr lang="en-US" sz="8000">
                  <a:solidFill>
                    <a:srgbClr val="000000"/>
                  </a:solidFill>
                  <a:latin typeface="Kollektif"/>
                </a:rPr>
                <a:t>Last </a:t>
              </a:r>
              <a:r>
                <a:rPr lang="en-US" sz="8000" err="1">
                  <a:solidFill>
                    <a:srgbClr val="000000"/>
                  </a:solidFill>
                  <a:latin typeface="Kollektif"/>
                </a:rPr>
                <a:t>ned</a:t>
              </a:r>
              <a:r>
                <a:rPr lang="en-US" sz="8000">
                  <a:solidFill>
                    <a:srgbClr val="000000"/>
                  </a:solidFill>
                  <a:latin typeface="Kollektif"/>
                </a:rPr>
                <a:t> </a:t>
              </a:r>
              <a:r>
                <a:rPr lang="en-US" sz="8000" b="1">
                  <a:solidFill>
                    <a:srgbClr val="EE4C57"/>
                  </a:solidFill>
                  <a:latin typeface="Kollektif Bold"/>
                </a:rPr>
                <a:t>NettOpp</a:t>
              </a:r>
              <a:r>
                <a:rPr lang="en-US" sz="8000">
                  <a:solidFill>
                    <a:srgbClr val="EE4C57"/>
                  </a:solidFill>
                  <a:latin typeface="Kollektif Bold"/>
                </a:rPr>
                <a:t> 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68524" y="1624669"/>
              <a:ext cx="21046953" cy="8026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74"/>
                </a:lnSpc>
              </a:pPr>
              <a:r>
                <a:rPr lang="en-US" sz="3449" spc="258">
                  <a:solidFill>
                    <a:srgbClr val="000000"/>
                  </a:solidFill>
                  <a:latin typeface="Roboto"/>
                </a:rPr>
                <a:t>Appen er gratis tilgjengelig på AppStore og Google play</a:t>
              </a:r>
            </a:p>
          </p:txBody>
        </p:sp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490805">
            <a:off x="9608231" y="7433416"/>
            <a:ext cx="2252734" cy="636397"/>
          </a:xfrm>
          <a:prstGeom prst="rect">
            <a:avLst/>
          </a:prstGeom>
        </p:spPr>
      </p:pic>
      <p:pic>
        <p:nvPicPr>
          <p:cNvPr id="23" name="Bilde 22" descr="Et bilde som inneholder tekst&#10;&#10;Automatisk generert beskrivelse">
            <a:extLst>
              <a:ext uri="{FF2B5EF4-FFF2-40B4-BE49-F238E27FC236}">
                <a16:creationId xmlns:a16="http://schemas.microsoft.com/office/drawing/2014/main" id="{1A4B4C69-4FCC-0070-5D6E-B2B6E75CC24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85737"/>
            <a:ext cx="1942163" cy="385763"/>
          </a:xfrm>
          <a:prstGeom prst="rect">
            <a:avLst/>
          </a:prstGeom>
        </p:spPr>
      </p:pic>
      <p:sp>
        <p:nvSpPr>
          <p:cNvPr id="24" name="TextBox 20">
            <a:extLst>
              <a:ext uri="{FF2B5EF4-FFF2-40B4-BE49-F238E27FC236}">
                <a16:creationId xmlns:a16="http://schemas.microsoft.com/office/drawing/2014/main" id="{6489E053-081C-6646-72B6-BFAD9CC2F879}"/>
              </a:ext>
            </a:extLst>
          </p:cNvPr>
          <p:cNvSpPr txBox="1"/>
          <p:nvPr/>
        </p:nvSpPr>
        <p:spPr>
          <a:xfrm>
            <a:off x="-6766416" y="9619973"/>
            <a:ext cx="15785215" cy="580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</a:pPr>
            <a:r>
              <a:rPr lang="en-US" sz="2000" spc="258">
                <a:solidFill>
                  <a:schemeClr val="bg1"/>
                </a:solidFill>
                <a:latin typeface="Roboto"/>
              </a:rPr>
              <a:t>Uit.no/</a:t>
            </a:r>
            <a:r>
              <a:rPr lang="en-US" sz="2000" spc="258" err="1">
                <a:solidFill>
                  <a:schemeClr val="bg1"/>
                </a:solidFill>
                <a:latin typeface="Roboto"/>
              </a:rPr>
              <a:t>nettopp</a:t>
            </a:r>
            <a:endParaRPr lang="nb-NO" sz="2000" err="1">
              <a:solidFill>
                <a:schemeClr val="bg1"/>
              </a:solidFill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801D693A0BF94BB0D49D5AB4483BB7" ma:contentTypeVersion="15" ma:contentTypeDescription="Create a new document." ma:contentTypeScope="" ma:versionID="5ea47beea0c3fae54472a10b0a2990c8">
  <xsd:schema xmlns:xsd="http://www.w3.org/2001/XMLSchema" xmlns:xs="http://www.w3.org/2001/XMLSchema" xmlns:p="http://schemas.microsoft.com/office/2006/metadata/properties" xmlns:ns2="07e61786-ed66-4597-9e8b-56928a6d1f3c" xmlns:ns3="80dc5f56-dc81-4cd3-9673-b44226357653" targetNamespace="http://schemas.microsoft.com/office/2006/metadata/properties" ma:root="true" ma:fieldsID="52a30e0f07c15df8245f21526769e025" ns2:_="" ns3:_="">
    <xsd:import namespace="07e61786-ed66-4597-9e8b-56928a6d1f3c"/>
    <xsd:import namespace="80dc5f56-dc81-4cd3-9673-b442263576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e61786-ed66-4597-9e8b-56928a6d1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0a916d09-11b3-44b5-b5f4-9aae0c20137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dc5f56-dc81-4cd3-9673-b4422635765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cb3b9f8-d74b-45ac-a432-b5f752d21cfb}" ma:internalName="TaxCatchAll" ma:showField="CatchAllData" ma:web="80dc5f56-dc81-4cd3-9673-b442263576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e61786-ed66-4597-9e8b-56928a6d1f3c">
      <Terms xmlns="http://schemas.microsoft.com/office/infopath/2007/PartnerControls"/>
    </lcf76f155ced4ddcb4097134ff3c332f>
    <TaxCatchAll xmlns="80dc5f56-dc81-4cd3-9673-b44226357653" xsi:nil="true"/>
  </documentManagement>
</p:properties>
</file>

<file path=customXml/itemProps1.xml><?xml version="1.0" encoding="utf-8"?>
<ds:datastoreItem xmlns:ds="http://schemas.openxmlformats.org/officeDocument/2006/customXml" ds:itemID="{20C8ED01-F05C-4C62-94AA-B3B31888404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A80E87C-67E5-49AF-836F-1A5BFFC6E95E}">
  <ds:schemaRefs>
    <ds:schemaRef ds:uri="07e61786-ed66-4597-9e8b-56928a6d1f3c"/>
    <ds:schemaRef ds:uri="80dc5f56-dc81-4cd3-9673-b4422635765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5CAEE34-CCFE-4F98-8390-0B52B650CCBE}">
  <ds:schemaRefs>
    <ds:schemaRef ds:uri="07e61786-ed66-4597-9e8b-56928a6d1f3c"/>
    <ds:schemaRef ds:uri="80dc5f56-dc81-4cd3-9673-b4422635765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</Words>
  <Application>Microsoft Office PowerPoint</Application>
  <PresentationFormat>Egendefinert</PresentationFormat>
  <Paragraphs>15</Paragraphs>
  <Slides>5</Slides>
  <Notes>1</Notes>
  <HiddenSlides>0</HiddenSlides>
  <MMClips>1</MMClips>
  <ScaleCrop>false</ScaleCrop>
  <HeadingPairs>
    <vt:vector size="6" baseType="variant">
      <vt:variant>
        <vt:lpstr>Brukte skrifter</vt:lpstr>
      </vt:variant>
      <vt:variant>
        <vt:i4>8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14" baseType="lpstr">
      <vt:lpstr>Kollektif</vt:lpstr>
      <vt:lpstr>Open Sans Light Bold</vt:lpstr>
      <vt:lpstr>Rockwell</vt:lpstr>
      <vt:lpstr>Calibri</vt:lpstr>
      <vt:lpstr>Roboto</vt:lpstr>
      <vt:lpstr>Kollektif Bold</vt:lpstr>
      <vt:lpstr>Wingdings</vt:lpstr>
      <vt:lpstr>Arial</vt:lpstr>
      <vt:lpstr>Office Theme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NettOpp</dc:title>
  <cp:lastModifiedBy>Helene Høgsdal</cp:lastModifiedBy>
  <cp:revision>1</cp:revision>
  <dcterms:created xsi:type="dcterms:W3CDTF">2006-08-16T00:00:00Z</dcterms:created>
  <dcterms:modified xsi:type="dcterms:W3CDTF">2022-08-26T07:35:32Z</dcterms:modified>
  <dc:identifier>DAFJAG-1Jsc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0x010100ED801D693A0BF94BB0D49D5AB4483BB7</vt:lpwstr>
  </property>
  <property fmtid="{D5CDD505-2E9C-101B-9397-08002B2CF9AE}" pid="3" name="MediaServiceImageTags">
    <vt:lpwstr/>
  </property>
</Properties>
</file>