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1"/>
  </p:notesMasterIdLst>
  <p:sldIdLst>
    <p:sldId id="256" r:id="rId5"/>
    <p:sldId id="308" r:id="rId6"/>
    <p:sldId id="309" r:id="rId7"/>
    <p:sldId id="310" r:id="rId8"/>
    <p:sldId id="313" r:id="rId9"/>
    <p:sldId id="312" r:id="rId10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Kollektif" panose="020B0604020202020204" charset="0"/>
      <p:regular r:id="rId16"/>
    </p:embeddedFont>
    <p:embeddedFont>
      <p:font typeface="Kollektif Bold" panose="020B0604020202020204" charset="0"/>
      <p:regular r:id="rId17"/>
    </p:embeddedFont>
    <p:embeddedFont>
      <p:font typeface="Nunito Bold" pitchFamily="2" charset="0"/>
      <p:regular r:id="rId18"/>
      <p:bold r:id="rId19"/>
    </p:embeddedFont>
    <p:embeddedFont>
      <p:font typeface="Nunito Light" pitchFamily="2" charset="0"/>
      <p:regular r:id="rId20"/>
      <p:italic r:id="rId21"/>
    </p:embeddedFont>
    <p:embeddedFont>
      <p:font typeface="Open Sans Light" pitchFamily="2" charset="0"/>
      <p:regular r:id="rId22"/>
      <p:italic r:id="rId23"/>
    </p:embeddedFont>
    <p:embeddedFont>
      <p:font typeface="Open Sans Light Bold" panose="020B0604020202020204" charset="0"/>
      <p:regular r:id="rId24"/>
      <p:bold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Rockwell" panose="02060603020205020403" pitchFamily="18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E5F7"/>
    <a:srgbClr val="FCE2DD"/>
    <a:srgbClr val="F4DD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7178C7-D903-423D-A8ED-5593954B08A9}" v="6" dt="2022-08-26T07:33:36.568"/>
    <p1510:client id="{3E089379-1EE3-40B7-B820-C827F8E2D76C}" v="30" dt="2022-08-22T08:06:32.943"/>
    <p1510:client id="{B7884ABE-7C91-419C-A1F6-16D1CFE20CA1}" vWet="7" dt="2022-08-22T08:06:18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9" Type="http://schemas.microsoft.com/office/2015/10/relationships/revisionInfo" Target="revisionInfo.xml"/><Relationship Id="rId21" Type="http://schemas.openxmlformats.org/officeDocument/2006/relationships/font" Target="fonts/font10.fntdata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e Høgsdal" userId="b0190694-da17-4fc7-9f97-a137756cd8b8" providerId="ADAL" clId="{3E089379-1EE3-40B7-B820-C827F8E2D76C}"/>
    <pc:docChg chg="undo custSel modSld">
      <pc:chgData name="Helene Høgsdal" userId="b0190694-da17-4fc7-9f97-a137756cd8b8" providerId="ADAL" clId="{3E089379-1EE3-40B7-B820-C827F8E2D76C}" dt="2022-08-22T08:06:32.943" v="66" actId="207"/>
      <pc:docMkLst>
        <pc:docMk/>
      </pc:docMkLst>
      <pc:sldChg chg="modSp mod">
        <pc:chgData name="Helene Høgsdal" userId="b0190694-da17-4fc7-9f97-a137756cd8b8" providerId="ADAL" clId="{3E089379-1EE3-40B7-B820-C827F8E2D76C}" dt="2022-08-22T08:05:19.899" v="5" actId="20577"/>
        <pc:sldMkLst>
          <pc:docMk/>
          <pc:sldMk cId="2923056955" sldId="309"/>
        </pc:sldMkLst>
        <pc:spChg chg="mod">
          <ac:chgData name="Helene Høgsdal" userId="b0190694-da17-4fc7-9f97-a137756cd8b8" providerId="ADAL" clId="{3E089379-1EE3-40B7-B820-C827F8E2D76C}" dt="2022-08-22T08:05:19.899" v="5" actId="20577"/>
          <ac:spMkLst>
            <pc:docMk/>
            <pc:sldMk cId="2923056955" sldId="309"/>
            <ac:spMk id="10" creationId="{321C0BBE-2C35-944E-A9BE-D39AF8C8C92D}"/>
          </ac:spMkLst>
        </pc:spChg>
      </pc:sldChg>
      <pc:sldChg chg="modSp mod">
        <pc:chgData name="Helene Høgsdal" userId="b0190694-da17-4fc7-9f97-a137756cd8b8" providerId="ADAL" clId="{3E089379-1EE3-40B7-B820-C827F8E2D76C}" dt="2022-08-22T08:05:51.387" v="35" actId="20577"/>
        <pc:sldMkLst>
          <pc:docMk/>
          <pc:sldMk cId="901580355" sldId="310"/>
        </pc:sldMkLst>
        <pc:spChg chg="mod">
          <ac:chgData name="Helene Høgsdal" userId="b0190694-da17-4fc7-9f97-a137756cd8b8" providerId="ADAL" clId="{3E089379-1EE3-40B7-B820-C827F8E2D76C}" dt="2022-08-22T08:05:38.360" v="19" actId="20577"/>
          <ac:spMkLst>
            <pc:docMk/>
            <pc:sldMk cId="901580355" sldId="310"/>
            <ac:spMk id="10" creationId="{6882C3F6-3DE9-73FC-51DE-06EBFC2ED5CA}"/>
          </ac:spMkLst>
        </pc:spChg>
        <pc:spChg chg="mod">
          <ac:chgData name="Helene Høgsdal" userId="b0190694-da17-4fc7-9f97-a137756cd8b8" providerId="ADAL" clId="{3E089379-1EE3-40B7-B820-C827F8E2D76C}" dt="2022-08-22T08:05:51.387" v="35" actId="20577"/>
          <ac:spMkLst>
            <pc:docMk/>
            <pc:sldMk cId="901580355" sldId="310"/>
            <ac:spMk id="12" creationId="{792D014D-B601-93AE-A77B-526CE84BD66D}"/>
          </ac:spMkLst>
        </pc:spChg>
      </pc:sldChg>
      <pc:sldChg chg="addSp delSp modSp mod">
        <pc:chgData name="Helene Høgsdal" userId="b0190694-da17-4fc7-9f97-a137756cd8b8" providerId="ADAL" clId="{3E089379-1EE3-40B7-B820-C827F8E2D76C}" dt="2022-08-22T08:06:32.943" v="66" actId="207"/>
        <pc:sldMkLst>
          <pc:docMk/>
          <pc:sldMk cId="0" sldId="312"/>
        </pc:sldMkLst>
        <pc:spChg chg="del mod topLvl">
          <ac:chgData name="Helene Høgsdal" userId="b0190694-da17-4fc7-9f97-a137756cd8b8" providerId="ADAL" clId="{3E089379-1EE3-40B7-B820-C827F8E2D76C}" dt="2022-08-22T08:06:15.034" v="41" actId="478"/>
          <ac:spMkLst>
            <pc:docMk/>
            <pc:sldMk cId="0" sldId="312"/>
            <ac:spMk id="24" creationId="{388CEE4E-AD2C-7481-43EA-5DAE8F6E21DB}"/>
          </ac:spMkLst>
        </pc:spChg>
        <pc:spChg chg="mod topLvl">
          <ac:chgData name="Helene Høgsdal" userId="b0190694-da17-4fc7-9f97-a137756cd8b8" providerId="ADAL" clId="{3E089379-1EE3-40B7-B820-C827F8E2D76C}" dt="2022-08-22T08:06:32.943" v="66" actId="207"/>
          <ac:spMkLst>
            <pc:docMk/>
            <pc:sldMk cId="0" sldId="312"/>
            <ac:spMk id="25" creationId="{1E84032F-D3B9-62A3-D45C-7A87FA39C849}"/>
          </ac:spMkLst>
        </pc:spChg>
        <pc:grpChg chg="mod">
          <ac:chgData name="Helene Høgsdal" userId="b0190694-da17-4fc7-9f97-a137756cd8b8" providerId="ADAL" clId="{3E089379-1EE3-40B7-B820-C827F8E2D76C}" dt="2022-08-22T08:06:23.054" v="58" actId="1076"/>
          <ac:grpSpMkLst>
            <pc:docMk/>
            <pc:sldMk cId="0" sldId="312"/>
            <ac:grpSpMk id="3" creationId="{00000000-0000-0000-0000-000000000000}"/>
          </ac:grpSpMkLst>
        </pc:grpChg>
        <pc:grpChg chg="add del mod">
          <ac:chgData name="Helene Høgsdal" userId="b0190694-da17-4fc7-9f97-a137756cd8b8" providerId="ADAL" clId="{3E089379-1EE3-40B7-B820-C827F8E2D76C}" dt="2022-08-22T08:06:15.034" v="41" actId="478"/>
          <ac:grpSpMkLst>
            <pc:docMk/>
            <pc:sldMk cId="0" sldId="312"/>
            <ac:grpSpMk id="23" creationId="{3DFB04BC-D43C-82FD-9345-21DAEB8A0058}"/>
          </ac:grpSpMkLst>
        </pc:grpChg>
      </pc:sldChg>
      <pc:sldChg chg="modSp mod">
        <pc:chgData name="Helene Høgsdal" userId="b0190694-da17-4fc7-9f97-a137756cd8b8" providerId="ADAL" clId="{3E089379-1EE3-40B7-B820-C827F8E2D76C}" dt="2022-08-22T08:06:01.960" v="38" actId="1076"/>
        <pc:sldMkLst>
          <pc:docMk/>
          <pc:sldMk cId="3751928211" sldId="313"/>
        </pc:sldMkLst>
        <pc:spChg chg="mod">
          <ac:chgData name="Helene Høgsdal" userId="b0190694-da17-4fc7-9f97-a137756cd8b8" providerId="ADAL" clId="{3E089379-1EE3-40B7-B820-C827F8E2D76C}" dt="2022-08-22T08:06:01.960" v="38" actId="1076"/>
          <ac:spMkLst>
            <pc:docMk/>
            <pc:sldMk cId="3751928211" sldId="313"/>
            <ac:spMk id="8" creationId="{8E3EC43F-9B62-BA50-C342-EDC89672D704}"/>
          </ac:spMkLst>
        </pc:spChg>
      </pc:sldChg>
    </pc:docChg>
  </pc:docChgLst>
  <pc:docChgLst>
    <pc:chgData name="Helene Høgsdal" userId="S::hho119@uit.no::b0190694-da17-4fc7-9f97-a137756cd8b8" providerId="AD" clId="Web-{047178C7-D903-423D-A8ED-5593954B08A9}"/>
    <pc:docChg chg="delSld">
      <pc:chgData name="Helene Høgsdal" userId="S::hho119@uit.no::b0190694-da17-4fc7-9f97-a137756cd8b8" providerId="AD" clId="Web-{047178C7-D903-423D-A8ED-5593954B08A9}" dt="2022-08-26T07:33:36.568" v="5"/>
      <pc:docMkLst>
        <pc:docMk/>
      </pc:docMkLst>
      <pc:sldChg chg="del">
        <pc:chgData name="Helene Høgsdal" userId="S::hho119@uit.no::b0190694-da17-4fc7-9f97-a137756cd8b8" providerId="AD" clId="Web-{047178C7-D903-423D-A8ED-5593954B08A9}" dt="2022-08-26T07:33:36.568" v="4"/>
        <pc:sldMkLst>
          <pc:docMk/>
          <pc:sldMk cId="3492211661" sldId="270"/>
        </pc:sldMkLst>
      </pc:sldChg>
      <pc:sldChg chg="del">
        <pc:chgData name="Helene Høgsdal" userId="S::hho119@uit.no::b0190694-da17-4fc7-9f97-a137756cd8b8" providerId="AD" clId="Web-{047178C7-D903-423D-A8ED-5593954B08A9}" dt="2022-08-26T07:33:36.568" v="5"/>
        <pc:sldMkLst>
          <pc:docMk/>
          <pc:sldMk cId="0" sldId="315"/>
        </pc:sldMkLst>
      </pc:sldChg>
      <pc:sldChg chg="del">
        <pc:chgData name="Helene Høgsdal" userId="S::hho119@uit.no::b0190694-da17-4fc7-9f97-a137756cd8b8" providerId="AD" clId="Web-{047178C7-D903-423D-A8ED-5593954B08A9}" dt="2022-08-26T07:33:36.568" v="3"/>
        <pc:sldMkLst>
          <pc:docMk/>
          <pc:sldMk cId="54320488" sldId="317"/>
        </pc:sldMkLst>
      </pc:sldChg>
      <pc:sldChg chg="del">
        <pc:chgData name="Helene Høgsdal" userId="S::hho119@uit.no::b0190694-da17-4fc7-9f97-a137756cd8b8" providerId="AD" clId="Web-{047178C7-D903-423D-A8ED-5593954B08A9}" dt="2022-08-26T07:33:36.568" v="2"/>
        <pc:sldMkLst>
          <pc:docMk/>
          <pc:sldMk cId="1190112646" sldId="318"/>
        </pc:sldMkLst>
      </pc:sldChg>
      <pc:sldChg chg="del">
        <pc:chgData name="Helene Høgsdal" userId="S::hho119@uit.no::b0190694-da17-4fc7-9f97-a137756cd8b8" providerId="AD" clId="Web-{047178C7-D903-423D-A8ED-5593954B08A9}" dt="2022-08-26T07:33:36.568" v="1"/>
        <pc:sldMkLst>
          <pc:docMk/>
          <pc:sldMk cId="3749973855" sldId="320"/>
        </pc:sldMkLst>
      </pc:sldChg>
      <pc:sldChg chg="del">
        <pc:chgData name="Helene Høgsdal" userId="S::hho119@uit.no::b0190694-da17-4fc7-9f97-a137756cd8b8" providerId="AD" clId="Web-{047178C7-D903-423D-A8ED-5593954B08A9}" dt="2022-08-26T07:33:36.568" v="0"/>
        <pc:sldMkLst>
          <pc:docMk/>
          <pc:sldMk cId="0" sldId="321"/>
        </pc:sldMkLst>
      </pc:sldChg>
    </pc:docChg>
  </pc:docChgLst>
  <pc:docChgLst>
    <pc:chgData name="Helene Høgsdal" userId="b0190694-da17-4fc7-9f97-a137756cd8b8" providerId="ADAL" clId="{E4F4B835-EC04-F34E-B12F-1DA1478485D6}"/>
    <pc:docChg chg="undo custSel addSld delSld modSld">
      <pc:chgData name="Helene Høgsdal" userId="b0190694-da17-4fc7-9f97-a137756cd8b8" providerId="ADAL" clId="{E4F4B835-EC04-F34E-B12F-1DA1478485D6}" dt="2022-08-15T16:47:20.814" v="2358" actId="113"/>
      <pc:docMkLst>
        <pc:docMk/>
      </pc:docMkLst>
      <pc:sldChg chg="add">
        <pc:chgData name="Helene Høgsdal" userId="b0190694-da17-4fc7-9f97-a137756cd8b8" providerId="ADAL" clId="{E4F4B835-EC04-F34E-B12F-1DA1478485D6}" dt="2022-08-15T15:59:25.604" v="1456"/>
        <pc:sldMkLst>
          <pc:docMk/>
          <pc:sldMk cId="3492211661" sldId="270"/>
        </pc:sldMkLst>
      </pc:sldChg>
      <pc:sldChg chg="modSp mod">
        <pc:chgData name="Helene Høgsdal" userId="b0190694-da17-4fc7-9f97-a137756cd8b8" providerId="ADAL" clId="{E4F4B835-EC04-F34E-B12F-1DA1478485D6}" dt="2022-08-15T15:25:11.068" v="1393" actId="207"/>
        <pc:sldMkLst>
          <pc:docMk/>
          <pc:sldMk cId="2923056955" sldId="309"/>
        </pc:sldMkLst>
        <pc:spChg chg="mod">
          <ac:chgData name="Helene Høgsdal" userId="b0190694-da17-4fc7-9f97-a137756cd8b8" providerId="ADAL" clId="{E4F4B835-EC04-F34E-B12F-1DA1478485D6}" dt="2022-08-15T15:25:11.068" v="1393" actId="207"/>
          <ac:spMkLst>
            <pc:docMk/>
            <pc:sldMk cId="2923056955" sldId="309"/>
            <ac:spMk id="13" creationId="{E8E3DC4B-2213-EAA0-27AE-6C480908FEB0}"/>
          </ac:spMkLst>
        </pc:spChg>
        <pc:grpChg chg="mod">
          <ac:chgData name="Helene Høgsdal" userId="b0190694-da17-4fc7-9f97-a137756cd8b8" providerId="ADAL" clId="{E4F4B835-EC04-F34E-B12F-1DA1478485D6}" dt="2022-08-15T15:25:11.068" v="1393" actId="207"/>
          <ac:grpSpMkLst>
            <pc:docMk/>
            <pc:sldMk cId="2923056955" sldId="309"/>
            <ac:grpSpMk id="11" creationId="{89DEDEE9-1079-9796-8195-975FD49D2E09}"/>
          </ac:grpSpMkLst>
        </pc:grpChg>
      </pc:sldChg>
      <pc:sldChg chg="addSp delSp modSp mod">
        <pc:chgData name="Helene Høgsdal" userId="b0190694-da17-4fc7-9f97-a137756cd8b8" providerId="ADAL" clId="{E4F4B835-EC04-F34E-B12F-1DA1478485D6}" dt="2022-08-15T15:25:57.097" v="1402" actId="20577"/>
        <pc:sldMkLst>
          <pc:docMk/>
          <pc:sldMk cId="3751928211" sldId="313"/>
        </pc:sldMkLst>
        <pc:spChg chg="del mod">
          <ac:chgData name="Helene Høgsdal" userId="b0190694-da17-4fc7-9f97-a137756cd8b8" providerId="ADAL" clId="{E4F4B835-EC04-F34E-B12F-1DA1478485D6}" dt="2022-08-15T15:02:20.836" v="761" actId="478"/>
          <ac:spMkLst>
            <pc:docMk/>
            <pc:sldMk cId="3751928211" sldId="313"/>
            <ac:spMk id="2" creationId="{02809F55-A478-D3CC-AE56-D2EE6EB06919}"/>
          </ac:spMkLst>
        </pc:spChg>
        <pc:spChg chg="add del">
          <ac:chgData name="Helene Høgsdal" userId="b0190694-da17-4fc7-9f97-a137756cd8b8" providerId="ADAL" clId="{E4F4B835-EC04-F34E-B12F-1DA1478485D6}" dt="2022-08-15T14:51:08.656" v="3" actId="22"/>
          <ac:spMkLst>
            <pc:docMk/>
            <pc:sldMk cId="3751928211" sldId="313"/>
            <ac:spMk id="4" creationId="{A532AEFC-B4B7-66FF-CA79-864F56A0BE48}"/>
          </ac:spMkLst>
        </pc:spChg>
        <pc:spChg chg="add mod">
          <ac:chgData name="Helene Høgsdal" userId="b0190694-da17-4fc7-9f97-a137756cd8b8" providerId="ADAL" clId="{E4F4B835-EC04-F34E-B12F-1DA1478485D6}" dt="2022-08-15T15:25:45.354" v="1398" actId="1076"/>
          <ac:spMkLst>
            <pc:docMk/>
            <pc:sldMk cId="3751928211" sldId="313"/>
            <ac:spMk id="5" creationId="{7459EC80-880F-E366-5E13-615B64AC8AE7}"/>
          </ac:spMkLst>
        </pc:spChg>
        <pc:spChg chg="mod">
          <ac:chgData name="Helene Høgsdal" userId="b0190694-da17-4fc7-9f97-a137756cd8b8" providerId="ADAL" clId="{E4F4B835-EC04-F34E-B12F-1DA1478485D6}" dt="2022-08-15T15:24:09.771" v="1383" actId="207"/>
          <ac:spMkLst>
            <pc:docMk/>
            <pc:sldMk cId="3751928211" sldId="313"/>
            <ac:spMk id="7" creationId="{3D735702-4AAB-F367-25FE-8346DFDF0618}"/>
          </ac:spMkLst>
        </pc:spChg>
        <pc:spChg chg="add mod">
          <ac:chgData name="Helene Høgsdal" userId="b0190694-da17-4fc7-9f97-a137756cd8b8" providerId="ADAL" clId="{E4F4B835-EC04-F34E-B12F-1DA1478485D6}" dt="2022-08-15T15:25:42.320" v="1397" actId="1076"/>
          <ac:spMkLst>
            <pc:docMk/>
            <pc:sldMk cId="3751928211" sldId="313"/>
            <ac:spMk id="8" creationId="{8E3EC43F-9B62-BA50-C342-EDC89672D704}"/>
          </ac:spMkLst>
        </pc:spChg>
        <pc:spChg chg="add del">
          <ac:chgData name="Helene Høgsdal" userId="b0190694-da17-4fc7-9f97-a137756cd8b8" providerId="ADAL" clId="{E4F4B835-EC04-F34E-B12F-1DA1478485D6}" dt="2022-08-15T15:08:21.213" v="817" actId="22"/>
          <ac:spMkLst>
            <pc:docMk/>
            <pc:sldMk cId="3751928211" sldId="313"/>
            <ac:spMk id="10" creationId="{A908EB29-6DA3-93D1-D11D-53E32D8B6777}"/>
          </ac:spMkLst>
        </pc:spChg>
        <pc:spChg chg="mod">
          <ac:chgData name="Helene Høgsdal" userId="b0190694-da17-4fc7-9f97-a137756cd8b8" providerId="ADAL" clId="{E4F4B835-EC04-F34E-B12F-1DA1478485D6}" dt="2022-08-15T15:24:25.773" v="1386" actId="207"/>
          <ac:spMkLst>
            <pc:docMk/>
            <pc:sldMk cId="3751928211" sldId="313"/>
            <ac:spMk id="12" creationId="{C188B185-86FB-9BF5-B57F-5D83181BEA55}"/>
          </ac:spMkLst>
        </pc:spChg>
        <pc:spChg chg="mod">
          <ac:chgData name="Helene Høgsdal" userId="b0190694-da17-4fc7-9f97-a137756cd8b8" providerId="ADAL" clId="{E4F4B835-EC04-F34E-B12F-1DA1478485D6}" dt="2022-08-15T15:24:25.773" v="1386" actId="207"/>
          <ac:spMkLst>
            <pc:docMk/>
            <pc:sldMk cId="3751928211" sldId="313"/>
            <ac:spMk id="14" creationId="{3E8E1601-5F73-B31F-637D-440B7CC2312F}"/>
          </ac:spMkLst>
        </pc:spChg>
        <pc:spChg chg="mod">
          <ac:chgData name="Helene Høgsdal" userId="b0190694-da17-4fc7-9f97-a137756cd8b8" providerId="ADAL" clId="{E4F4B835-EC04-F34E-B12F-1DA1478485D6}" dt="2022-08-15T15:24:35.046" v="1388" actId="207"/>
          <ac:spMkLst>
            <pc:docMk/>
            <pc:sldMk cId="3751928211" sldId="313"/>
            <ac:spMk id="15" creationId="{70A3213B-3ED8-77D1-3F0D-27A3C009CE5F}"/>
          </ac:spMkLst>
        </pc:spChg>
        <pc:spChg chg="mod">
          <ac:chgData name="Helene Høgsdal" userId="b0190694-da17-4fc7-9f97-a137756cd8b8" providerId="ADAL" clId="{E4F4B835-EC04-F34E-B12F-1DA1478485D6}" dt="2022-08-15T15:14:38.757" v="833" actId="207"/>
          <ac:spMkLst>
            <pc:docMk/>
            <pc:sldMk cId="3751928211" sldId="313"/>
            <ac:spMk id="17" creationId="{E3E4E3D3-5571-0752-AAB0-4E35FC0E9A7D}"/>
          </ac:spMkLst>
        </pc:spChg>
        <pc:spChg chg="mod">
          <ac:chgData name="Helene Høgsdal" userId="b0190694-da17-4fc7-9f97-a137756cd8b8" providerId="ADAL" clId="{E4F4B835-EC04-F34E-B12F-1DA1478485D6}" dt="2022-08-15T15:17:27.862" v="923" actId="207"/>
          <ac:spMkLst>
            <pc:docMk/>
            <pc:sldMk cId="3751928211" sldId="313"/>
            <ac:spMk id="19" creationId="{A69934B4-FBF9-B482-B1AA-45C888294535}"/>
          </ac:spMkLst>
        </pc:spChg>
        <pc:spChg chg="mod">
          <ac:chgData name="Helene Høgsdal" userId="b0190694-da17-4fc7-9f97-a137756cd8b8" providerId="ADAL" clId="{E4F4B835-EC04-F34E-B12F-1DA1478485D6}" dt="2022-08-15T15:24:39.036" v="1389" actId="207"/>
          <ac:spMkLst>
            <pc:docMk/>
            <pc:sldMk cId="3751928211" sldId="313"/>
            <ac:spMk id="20" creationId="{B3DDA986-F7AD-F01A-2CC7-D95FF58A5D2F}"/>
          </ac:spMkLst>
        </pc:spChg>
        <pc:spChg chg="mod">
          <ac:chgData name="Helene Høgsdal" userId="b0190694-da17-4fc7-9f97-a137756cd8b8" providerId="ADAL" clId="{E4F4B835-EC04-F34E-B12F-1DA1478485D6}" dt="2022-08-15T15:14:15.317" v="827" actId="2711"/>
          <ac:spMkLst>
            <pc:docMk/>
            <pc:sldMk cId="3751928211" sldId="313"/>
            <ac:spMk id="22" creationId="{D74FBA6F-4507-9FEB-790B-DC3129AEB078}"/>
          </ac:spMkLst>
        </pc:spChg>
        <pc:spChg chg="mod">
          <ac:chgData name="Helene Høgsdal" userId="b0190694-da17-4fc7-9f97-a137756cd8b8" providerId="ADAL" clId="{E4F4B835-EC04-F34E-B12F-1DA1478485D6}" dt="2022-08-15T15:13:17.043" v="818"/>
          <ac:spMkLst>
            <pc:docMk/>
            <pc:sldMk cId="3751928211" sldId="313"/>
            <ac:spMk id="24" creationId="{61BCCC84-1197-99E1-82DD-93C436A4789D}"/>
          </ac:spMkLst>
        </pc:spChg>
        <pc:spChg chg="mod">
          <ac:chgData name="Helene Høgsdal" userId="b0190694-da17-4fc7-9f97-a137756cd8b8" providerId="ADAL" clId="{E4F4B835-EC04-F34E-B12F-1DA1478485D6}" dt="2022-08-15T15:24:46.686" v="1391" actId="207"/>
          <ac:spMkLst>
            <pc:docMk/>
            <pc:sldMk cId="3751928211" sldId="313"/>
            <ac:spMk id="25" creationId="{76525610-A18C-2EAF-DDD4-8FEA1DB89E8E}"/>
          </ac:spMkLst>
        </pc:spChg>
        <pc:spChg chg="mod">
          <ac:chgData name="Helene Høgsdal" userId="b0190694-da17-4fc7-9f97-a137756cd8b8" providerId="ADAL" clId="{E4F4B835-EC04-F34E-B12F-1DA1478485D6}" dt="2022-08-15T15:24:55.922" v="1392" actId="403"/>
          <ac:spMkLst>
            <pc:docMk/>
            <pc:sldMk cId="3751928211" sldId="313"/>
            <ac:spMk id="27" creationId="{0C789681-7D6F-4C00-D260-77107BEC5913}"/>
          </ac:spMkLst>
        </pc:spChg>
        <pc:spChg chg="mod">
          <ac:chgData name="Helene Høgsdal" userId="b0190694-da17-4fc7-9f97-a137756cd8b8" providerId="ADAL" clId="{E4F4B835-EC04-F34E-B12F-1DA1478485D6}" dt="2022-08-15T15:13:17.043" v="818"/>
          <ac:spMkLst>
            <pc:docMk/>
            <pc:sldMk cId="3751928211" sldId="313"/>
            <ac:spMk id="29" creationId="{D88BB663-313E-8524-DA84-CB602BCDA4DD}"/>
          </ac:spMkLst>
        </pc:spChg>
        <pc:spChg chg="mod">
          <ac:chgData name="Helene Høgsdal" userId="b0190694-da17-4fc7-9f97-a137756cd8b8" providerId="ADAL" clId="{E4F4B835-EC04-F34E-B12F-1DA1478485D6}" dt="2022-08-15T15:24:42.349" v="1390" actId="207"/>
          <ac:spMkLst>
            <pc:docMk/>
            <pc:sldMk cId="3751928211" sldId="313"/>
            <ac:spMk id="30" creationId="{568E0695-517A-9F8C-84B3-AC842640343A}"/>
          </ac:spMkLst>
        </pc:spChg>
        <pc:spChg chg="add mod">
          <ac:chgData name="Helene Høgsdal" userId="b0190694-da17-4fc7-9f97-a137756cd8b8" providerId="ADAL" clId="{E4F4B835-EC04-F34E-B12F-1DA1478485D6}" dt="2022-08-15T15:20:46.184" v="1039" actId="1076"/>
          <ac:spMkLst>
            <pc:docMk/>
            <pc:sldMk cId="3751928211" sldId="313"/>
            <ac:spMk id="31" creationId="{D31EA05C-F354-71A3-8BE6-ADAFDEB6ECB5}"/>
          </ac:spMkLst>
        </pc:spChg>
        <pc:spChg chg="add mod">
          <ac:chgData name="Helene Høgsdal" userId="b0190694-da17-4fc7-9f97-a137756cd8b8" providerId="ADAL" clId="{E4F4B835-EC04-F34E-B12F-1DA1478485D6}" dt="2022-08-15T15:21:02.415" v="1042" actId="1076"/>
          <ac:spMkLst>
            <pc:docMk/>
            <pc:sldMk cId="3751928211" sldId="313"/>
            <ac:spMk id="32" creationId="{87A7A9DA-18AA-2938-0844-22CBD2414D60}"/>
          </ac:spMkLst>
        </pc:spChg>
        <pc:spChg chg="add mod">
          <ac:chgData name="Helene Høgsdal" userId="b0190694-da17-4fc7-9f97-a137756cd8b8" providerId="ADAL" clId="{E4F4B835-EC04-F34E-B12F-1DA1478485D6}" dt="2022-08-15T15:20:53.217" v="1040" actId="1076"/>
          <ac:spMkLst>
            <pc:docMk/>
            <pc:sldMk cId="3751928211" sldId="313"/>
            <ac:spMk id="35" creationId="{47396FBE-3EDC-47AB-1F86-9212D561A319}"/>
          </ac:spMkLst>
        </pc:spChg>
        <pc:spChg chg="add mod">
          <ac:chgData name="Helene Høgsdal" userId="b0190694-da17-4fc7-9f97-a137756cd8b8" providerId="ADAL" clId="{E4F4B835-EC04-F34E-B12F-1DA1478485D6}" dt="2022-08-15T15:20:40.385" v="1038" actId="1076"/>
          <ac:spMkLst>
            <pc:docMk/>
            <pc:sldMk cId="3751928211" sldId="313"/>
            <ac:spMk id="36" creationId="{5849B8F2-1749-CA70-49DC-CC87516002DD}"/>
          </ac:spMkLst>
        </pc:spChg>
        <pc:spChg chg="add mod">
          <ac:chgData name="Helene Høgsdal" userId="b0190694-da17-4fc7-9f97-a137756cd8b8" providerId="ADAL" clId="{E4F4B835-EC04-F34E-B12F-1DA1478485D6}" dt="2022-08-15T15:25:57.097" v="1402" actId="20577"/>
          <ac:spMkLst>
            <pc:docMk/>
            <pc:sldMk cId="3751928211" sldId="313"/>
            <ac:spMk id="40" creationId="{0DD82AE2-5543-2F88-7B26-E6B46CAF3848}"/>
          </ac:spMkLst>
        </pc:spChg>
        <pc:grpChg chg="add mod">
          <ac:chgData name="Helene Høgsdal" userId="b0190694-da17-4fc7-9f97-a137756cd8b8" providerId="ADAL" clId="{E4F4B835-EC04-F34E-B12F-1DA1478485D6}" dt="2022-08-15T15:24:09.771" v="1383" actId="207"/>
          <ac:grpSpMkLst>
            <pc:docMk/>
            <pc:sldMk cId="3751928211" sldId="313"/>
            <ac:grpSpMk id="6" creationId="{C1263E2B-C246-F2CA-4B7B-9CE39955D56D}"/>
          </ac:grpSpMkLst>
        </pc:grpChg>
        <pc:grpChg chg="add mod">
          <ac:chgData name="Helene Høgsdal" userId="b0190694-da17-4fc7-9f97-a137756cd8b8" providerId="ADAL" clId="{E4F4B835-EC04-F34E-B12F-1DA1478485D6}" dt="2022-08-15T15:24:25.773" v="1386" actId="207"/>
          <ac:grpSpMkLst>
            <pc:docMk/>
            <pc:sldMk cId="3751928211" sldId="313"/>
            <ac:grpSpMk id="11" creationId="{96547881-638E-8C43-7D60-58EF63C193F2}"/>
          </ac:grpSpMkLst>
        </pc:grpChg>
        <pc:grpChg chg="mod">
          <ac:chgData name="Helene Høgsdal" userId="b0190694-da17-4fc7-9f97-a137756cd8b8" providerId="ADAL" clId="{E4F4B835-EC04-F34E-B12F-1DA1478485D6}" dt="2022-08-15T15:24:25.773" v="1386" actId="207"/>
          <ac:grpSpMkLst>
            <pc:docMk/>
            <pc:sldMk cId="3751928211" sldId="313"/>
            <ac:grpSpMk id="13" creationId="{DC654451-C4F0-81BF-9ED8-E8BC3A178C40}"/>
          </ac:grpSpMkLst>
        </pc:grpChg>
        <pc:grpChg chg="add mod">
          <ac:chgData name="Helene Høgsdal" userId="b0190694-da17-4fc7-9f97-a137756cd8b8" providerId="ADAL" clId="{E4F4B835-EC04-F34E-B12F-1DA1478485D6}" dt="2022-08-15T15:20:40.385" v="1038" actId="1076"/>
          <ac:grpSpMkLst>
            <pc:docMk/>
            <pc:sldMk cId="3751928211" sldId="313"/>
            <ac:grpSpMk id="16" creationId="{CA729C83-D8A3-E9BC-B8FA-0F10CF166ED8}"/>
          </ac:grpSpMkLst>
        </pc:grpChg>
        <pc:grpChg chg="mod">
          <ac:chgData name="Helene Høgsdal" userId="b0190694-da17-4fc7-9f97-a137756cd8b8" providerId="ADAL" clId="{E4F4B835-EC04-F34E-B12F-1DA1478485D6}" dt="2022-08-15T15:14:38.757" v="833" actId="207"/>
          <ac:grpSpMkLst>
            <pc:docMk/>
            <pc:sldMk cId="3751928211" sldId="313"/>
            <ac:grpSpMk id="18" creationId="{4EC2ECE2-042A-0FAE-7B2E-33454ACCD827}"/>
          </ac:grpSpMkLst>
        </pc:grpChg>
        <pc:grpChg chg="add mod">
          <ac:chgData name="Helene Høgsdal" userId="b0190694-da17-4fc7-9f97-a137756cd8b8" providerId="ADAL" clId="{E4F4B835-EC04-F34E-B12F-1DA1478485D6}" dt="2022-08-15T15:20:40.385" v="1038" actId="1076"/>
          <ac:grpSpMkLst>
            <pc:docMk/>
            <pc:sldMk cId="3751928211" sldId="313"/>
            <ac:grpSpMk id="21" creationId="{302FA9BD-EA2E-FA5B-BA8A-52FA92770DF2}"/>
          </ac:grpSpMkLst>
        </pc:grpChg>
        <pc:grpChg chg="mod">
          <ac:chgData name="Helene Høgsdal" userId="b0190694-da17-4fc7-9f97-a137756cd8b8" providerId="ADAL" clId="{E4F4B835-EC04-F34E-B12F-1DA1478485D6}" dt="2022-08-15T15:13:17.043" v="818"/>
          <ac:grpSpMkLst>
            <pc:docMk/>
            <pc:sldMk cId="3751928211" sldId="313"/>
            <ac:grpSpMk id="23" creationId="{20D750B0-7066-91A3-031F-0DFB73F19B7F}"/>
          </ac:grpSpMkLst>
        </pc:grpChg>
        <pc:grpChg chg="add mod">
          <ac:chgData name="Helene Høgsdal" userId="b0190694-da17-4fc7-9f97-a137756cd8b8" providerId="ADAL" clId="{E4F4B835-EC04-F34E-B12F-1DA1478485D6}" dt="2022-08-15T15:20:40.385" v="1038" actId="1076"/>
          <ac:grpSpMkLst>
            <pc:docMk/>
            <pc:sldMk cId="3751928211" sldId="313"/>
            <ac:grpSpMk id="26" creationId="{CAFC789B-ADAB-CA9F-057F-D717B80ABB29}"/>
          </ac:grpSpMkLst>
        </pc:grpChg>
        <pc:grpChg chg="mod">
          <ac:chgData name="Helene Høgsdal" userId="b0190694-da17-4fc7-9f97-a137756cd8b8" providerId="ADAL" clId="{E4F4B835-EC04-F34E-B12F-1DA1478485D6}" dt="2022-08-15T15:13:17.043" v="818"/>
          <ac:grpSpMkLst>
            <pc:docMk/>
            <pc:sldMk cId="3751928211" sldId="313"/>
            <ac:grpSpMk id="28" creationId="{A6AAA6F4-B584-3658-6198-169A8BE72D54}"/>
          </ac:grpSpMkLst>
        </pc:grpChg>
        <pc:picChg chg="add mod">
          <ac:chgData name="Helene Høgsdal" userId="b0190694-da17-4fc7-9f97-a137756cd8b8" providerId="ADAL" clId="{E4F4B835-EC04-F34E-B12F-1DA1478485D6}" dt="2022-08-15T15:17:52.272" v="951"/>
          <ac:picMkLst>
            <pc:docMk/>
            <pc:sldMk cId="3751928211" sldId="313"/>
            <ac:picMk id="33" creationId="{6B2E5169-4CDF-3D2D-2146-49F82FA47580}"/>
          </ac:picMkLst>
        </pc:picChg>
        <pc:cxnChg chg="add mod">
          <ac:chgData name="Helene Høgsdal" userId="b0190694-da17-4fc7-9f97-a137756cd8b8" providerId="ADAL" clId="{E4F4B835-EC04-F34E-B12F-1DA1478485D6}" dt="2022-08-15T15:24:15.826" v="1384" actId="692"/>
          <ac:cxnSpMkLst>
            <pc:docMk/>
            <pc:sldMk cId="3751928211" sldId="313"/>
            <ac:cxnSpMk id="38" creationId="{20E896D9-032A-9B20-79A8-891B1F989837}"/>
          </ac:cxnSpMkLst>
        </pc:cxnChg>
      </pc:sldChg>
      <pc:sldChg chg="del">
        <pc:chgData name="Helene Høgsdal" userId="b0190694-da17-4fc7-9f97-a137756cd8b8" providerId="ADAL" clId="{E4F4B835-EC04-F34E-B12F-1DA1478485D6}" dt="2022-08-15T14:50:56.417" v="0" actId="2696"/>
        <pc:sldMkLst>
          <pc:docMk/>
          <pc:sldMk cId="909685840" sldId="314"/>
        </pc:sldMkLst>
      </pc:sldChg>
      <pc:sldChg chg="addSp delSp modSp new del">
        <pc:chgData name="Helene Høgsdal" userId="b0190694-da17-4fc7-9f97-a137756cd8b8" providerId="ADAL" clId="{E4F4B835-EC04-F34E-B12F-1DA1478485D6}" dt="2022-08-15T15:53:45.503" v="1410" actId="680"/>
        <pc:sldMkLst>
          <pc:docMk/>
          <pc:sldMk cId="1069116374" sldId="314"/>
        </pc:sldMkLst>
        <pc:picChg chg="add del mod">
          <ac:chgData name="Helene Høgsdal" userId="b0190694-da17-4fc7-9f97-a137756cd8b8" providerId="ADAL" clId="{E4F4B835-EC04-F34E-B12F-1DA1478485D6}" dt="2022-08-15T15:53:19.778" v="1405"/>
          <ac:picMkLst>
            <pc:docMk/>
            <pc:sldMk cId="1069116374" sldId="314"/>
            <ac:picMk id="2" creationId="{F6A22CFF-B465-2C0D-EDC6-D3FB3D7D5BBF}"/>
          </ac:picMkLst>
        </pc:picChg>
      </pc:sldChg>
      <pc:sldChg chg="new del">
        <pc:chgData name="Helene Høgsdal" userId="b0190694-da17-4fc7-9f97-a137756cd8b8" providerId="ADAL" clId="{E4F4B835-EC04-F34E-B12F-1DA1478485D6}" dt="2022-08-15T15:59:15.170" v="1455" actId="2696"/>
        <pc:sldMkLst>
          <pc:docMk/>
          <pc:sldMk cId="2285771081" sldId="314"/>
        </pc:sldMkLst>
      </pc:sldChg>
      <pc:sldChg chg="addSp delSp modSp add del mod setBg">
        <pc:chgData name="Helene Høgsdal" userId="b0190694-da17-4fc7-9f97-a137756cd8b8" providerId="ADAL" clId="{E4F4B835-EC04-F34E-B12F-1DA1478485D6}" dt="2022-08-15T16:00:41.976" v="1459" actId="688"/>
        <pc:sldMkLst>
          <pc:docMk/>
          <pc:sldMk cId="0" sldId="315"/>
        </pc:sldMkLst>
        <pc:spChg chg="add">
          <ac:chgData name="Helene Høgsdal" userId="b0190694-da17-4fc7-9f97-a137756cd8b8" providerId="ADAL" clId="{E4F4B835-EC04-F34E-B12F-1DA1478485D6}" dt="2022-08-15T15:56:09.583" v="1417" actId="26606"/>
          <ac:spMkLst>
            <pc:docMk/>
            <pc:sldMk cId="0" sldId="315"/>
            <ac:spMk id="7" creationId="{42A4FC2C-047E-45A5-965D-8E1E3BF09BC6}"/>
          </ac:spMkLst>
        </pc:spChg>
        <pc:grpChg chg="del">
          <ac:chgData name="Helene Høgsdal" userId="b0190694-da17-4fc7-9f97-a137756cd8b8" providerId="ADAL" clId="{E4F4B835-EC04-F34E-B12F-1DA1478485D6}" dt="2022-08-15T15:56:19.036" v="1422" actId="478"/>
          <ac:grpSpMkLst>
            <pc:docMk/>
            <pc:sldMk cId="0" sldId="315"/>
            <ac:grpSpMk id="3" creationId="{00000000-0000-0000-0000-000000000000}"/>
          </ac:grpSpMkLst>
        </pc:grpChg>
        <pc:grpChg chg="del">
          <ac:chgData name="Helene Høgsdal" userId="b0190694-da17-4fc7-9f97-a137756cd8b8" providerId="ADAL" clId="{E4F4B835-EC04-F34E-B12F-1DA1478485D6}" dt="2022-08-15T15:56:19.748" v="1423" actId="478"/>
          <ac:grpSpMkLst>
            <pc:docMk/>
            <pc:sldMk cId="0" sldId="315"/>
            <ac:grpSpMk id="6" creationId="{00000000-0000-0000-0000-000000000000}"/>
          </ac:grpSpMkLst>
        </pc:grpChg>
        <pc:picChg chg="del mod modCrop">
          <ac:chgData name="Helene Høgsdal" userId="b0190694-da17-4fc7-9f97-a137756cd8b8" providerId="ADAL" clId="{E4F4B835-EC04-F34E-B12F-1DA1478485D6}" dt="2022-08-15T15:58:13.340" v="1445" actId="14100"/>
          <ac:picMkLst>
            <pc:docMk/>
            <pc:sldMk cId="0" sldId="315"/>
            <ac:picMk id="2" creationId="{00000000-0000-0000-0000-000000000000}"/>
          </ac:picMkLst>
        </pc:picChg>
        <pc:picChg chg="del">
          <ac:chgData name="Helene Høgsdal" userId="b0190694-da17-4fc7-9f97-a137756cd8b8" providerId="ADAL" clId="{E4F4B835-EC04-F34E-B12F-1DA1478485D6}" dt="2022-08-15T15:56:16.405" v="1421" actId="478"/>
          <ac:picMkLst>
            <pc:docMk/>
            <pc:sldMk cId="0" sldId="315"/>
            <ac:picMk id="9" creationId="{00000000-0000-0000-0000-000000000000}"/>
          </ac:picMkLst>
        </pc:picChg>
        <pc:picChg chg="add mod">
          <ac:chgData name="Helene Høgsdal" userId="b0190694-da17-4fc7-9f97-a137756cd8b8" providerId="ADAL" clId="{E4F4B835-EC04-F34E-B12F-1DA1478485D6}" dt="2022-08-15T16:00:41.976" v="1459" actId="688"/>
          <ac:picMkLst>
            <pc:docMk/>
            <pc:sldMk cId="0" sldId="315"/>
            <ac:picMk id="11" creationId="{52D283B2-D8A3-69F4-ED0F-89F48C765C82}"/>
          </ac:picMkLst>
        </pc:picChg>
        <pc:picChg chg="add mod">
          <ac:chgData name="Helene Høgsdal" userId="b0190694-da17-4fc7-9f97-a137756cd8b8" providerId="ADAL" clId="{E4F4B835-EC04-F34E-B12F-1DA1478485D6}" dt="2022-08-15T15:58:48.728" v="1449"/>
          <ac:picMkLst>
            <pc:docMk/>
            <pc:sldMk cId="0" sldId="315"/>
            <ac:picMk id="12" creationId="{FFFD01A8-4600-F1C5-EFCA-5BC1A35A3F9C}"/>
          </ac:picMkLst>
        </pc:picChg>
      </pc:sldChg>
      <pc:sldChg chg="new del">
        <pc:chgData name="Helene Høgsdal" userId="b0190694-da17-4fc7-9f97-a137756cd8b8" providerId="ADAL" clId="{E4F4B835-EC04-F34E-B12F-1DA1478485D6}" dt="2022-08-15T16:08:45.463" v="1709" actId="2696"/>
        <pc:sldMkLst>
          <pc:docMk/>
          <pc:sldMk cId="3367660130" sldId="316"/>
        </pc:sldMkLst>
      </pc:sldChg>
      <pc:sldChg chg="addSp delSp modSp add mod">
        <pc:chgData name="Helene Høgsdal" userId="b0190694-da17-4fc7-9f97-a137756cd8b8" providerId="ADAL" clId="{E4F4B835-EC04-F34E-B12F-1DA1478485D6}" dt="2022-08-15T16:08:28.377" v="1704" actId="1076"/>
        <pc:sldMkLst>
          <pc:docMk/>
          <pc:sldMk cId="54320488" sldId="317"/>
        </pc:sldMkLst>
        <pc:spChg chg="add del mod">
          <ac:chgData name="Helene Høgsdal" userId="b0190694-da17-4fc7-9f97-a137756cd8b8" providerId="ADAL" clId="{E4F4B835-EC04-F34E-B12F-1DA1478485D6}" dt="2022-08-15T16:05:08.297" v="1691" actId="478"/>
          <ac:spMkLst>
            <pc:docMk/>
            <pc:sldMk cId="54320488" sldId="317"/>
            <ac:spMk id="3" creationId="{4BBFD539-5FBB-52F0-BBE6-BBC8B67A616F}"/>
          </ac:spMkLst>
        </pc:spChg>
        <pc:spChg chg="mod">
          <ac:chgData name="Helene Høgsdal" userId="b0190694-da17-4fc7-9f97-a137756cd8b8" providerId="ADAL" clId="{E4F4B835-EC04-F34E-B12F-1DA1478485D6}" dt="2022-08-15T16:08:00.945" v="1695" actId="1076"/>
          <ac:spMkLst>
            <pc:docMk/>
            <pc:sldMk cId="54320488" sldId="317"/>
            <ac:spMk id="10" creationId="{321C0BBE-2C35-944E-A9BE-D39AF8C8C92D}"/>
          </ac:spMkLst>
        </pc:spChg>
        <pc:spChg chg="mod">
          <ac:chgData name="Helene Høgsdal" userId="b0190694-da17-4fc7-9f97-a137756cd8b8" providerId="ADAL" clId="{E4F4B835-EC04-F34E-B12F-1DA1478485D6}" dt="2022-08-15T16:07:58.191" v="1694" actId="1076"/>
          <ac:spMkLst>
            <pc:docMk/>
            <pc:sldMk cId="54320488" sldId="317"/>
            <ac:spMk id="12" creationId="{3575C582-EF46-F344-F75C-549C98AEF49B}"/>
          </ac:spMkLst>
        </pc:spChg>
        <pc:grpChg chg="del">
          <ac:chgData name="Helene Høgsdal" userId="b0190694-da17-4fc7-9f97-a137756cd8b8" providerId="ADAL" clId="{E4F4B835-EC04-F34E-B12F-1DA1478485D6}" dt="2022-08-15T16:03:39.071" v="1465" actId="478"/>
          <ac:grpSpMkLst>
            <pc:docMk/>
            <pc:sldMk cId="54320488" sldId="317"/>
            <ac:grpSpMk id="5" creationId="{E76F2774-8159-5DCD-588A-42C066CD3C6C}"/>
          </ac:grpSpMkLst>
        </pc:grpChg>
        <pc:picChg chg="add mod">
          <ac:chgData name="Helene Høgsdal" userId="b0190694-da17-4fc7-9f97-a137756cd8b8" providerId="ADAL" clId="{E4F4B835-EC04-F34E-B12F-1DA1478485D6}" dt="2022-08-15T16:08:28.377" v="1704" actId="1076"/>
          <ac:picMkLst>
            <pc:docMk/>
            <pc:sldMk cId="54320488" sldId="317"/>
            <ac:picMk id="14" creationId="{DB670D90-28DD-8BC7-9841-E39472CAC425}"/>
          </ac:picMkLst>
        </pc:picChg>
      </pc:sldChg>
      <pc:sldChg chg="addSp delSp modSp add mod">
        <pc:chgData name="Helene Høgsdal" userId="b0190694-da17-4fc7-9f97-a137756cd8b8" providerId="ADAL" clId="{E4F4B835-EC04-F34E-B12F-1DA1478485D6}" dt="2022-08-15T16:21:07.875" v="1890" actId="1076"/>
        <pc:sldMkLst>
          <pc:docMk/>
          <pc:sldMk cId="1190112646" sldId="318"/>
        </pc:sldMkLst>
        <pc:spChg chg="mod">
          <ac:chgData name="Helene Høgsdal" userId="b0190694-da17-4fc7-9f97-a137756cd8b8" providerId="ADAL" clId="{E4F4B835-EC04-F34E-B12F-1DA1478485D6}" dt="2022-08-15T16:20:53.013" v="1887" actId="14100"/>
          <ac:spMkLst>
            <pc:docMk/>
            <pc:sldMk cId="1190112646" sldId="318"/>
            <ac:spMk id="10" creationId="{6882C3F6-3DE9-73FC-51DE-06EBFC2ED5CA}"/>
          </ac:spMkLst>
        </pc:spChg>
        <pc:spChg chg="mod">
          <ac:chgData name="Helene Høgsdal" userId="b0190694-da17-4fc7-9f97-a137756cd8b8" providerId="ADAL" clId="{E4F4B835-EC04-F34E-B12F-1DA1478485D6}" dt="2022-08-15T16:20:43.064" v="1885" actId="14100"/>
          <ac:spMkLst>
            <pc:docMk/>
            <pc:sldMk cId="1190112646" sldId="318"/>
            <ac:spMk id="12" creationId="{792D014D-B601-93AE-A77B-526CE84BD66D}"/>
          </ac:spMkLst>
        </pc:spChg>
        <pc:spChg chg="mod">
          <ac:chgData name="Helene Høgsdal" userId="b0190694-da17-4fc7-9f97-a137756cd8b8" providerId="ADAL" clId="{E4F4B835-EC04-F34E-B12F-1DA1478485D6}" dt="2022-08-15T16:21:00.778" v="1888" actId="207"/>
          <ac:spMkLst>
            <pc:docMk/>
            <pc:sldMk cId="1190112646" sldId="318"/>
            <ac:spMk id="15" creationId="{8E769B88-D5E4-7AA1-99E4-196F9EC5236B}"/>
          </ac:spMkLst>
        </pc:spChg>
        <pc:grpChg chg="mod">
          <ac:chgData name="Helene Høgsdal" userId="b0190694-da17-4fc7-9f97-a137756cd8b8" providerId="ADAL" clId="{E4F4B835-EC04-F34E-B12F-1DA1478485D6}" dt="2022-08-15T16:21:00.778" v="1888" actId="207"/>
          <ac:grpSpMkLst>
            <pc:docMk/>
            <pc:sldMk cId="1190112646" sldId="318"/>
            <ac:grpSpMk id="14" creationId="{94FA0A2B-ED34-9BF8-773D-8CF05E8EAF9F}"/>
          </ac:grpSpMkLst>
        </pc:grpChg>
        <pc:picChg chg="add mod">
          <ac:chgData name="Helene Høgsdal" userId="b0190694-da17-4fc7-9f97-a137756cd8b8" providerId="ADAL" clId="{E4F4B835-EC04-F34E-B12F-1DA1478485D6}" dt="2022-08-15T16:21:03.859" v="1889" actId="1076"/>
          <ac:picMkLst>
            <pc:docMk/>
            <pc:sldMk cId="1190112646" sldId="318"/>
            <ac:picMk id="3" creationId="{959012BF-4C62-981C-E82D-5DD782A75573}"/>
          </ac:picMkLst>
        </pc:picChg>
        <pc:picChg chg="add mod">
          <ac:chgData name="Helene Høgsdal" userId="b0190694-da17-4fc7-9f97-a137756cd8b8" providerId="ADAL" clId="{E4F4B835-EC04-F34E-B12F-1DA1478485D6}" dt="2022-08-15T16:21:07.875" v="1890" actId="1076"/>
          <ac:picMkLst>
            <pc:docMk/>
            <pc:sldMk cId="1190112646" sldId="318"/>
            <ac:picMk id="5" creationId="{F346AD95-F1A9-114D-93E2-ACF0F12DD80B}"/>
          </ac:picMkLst>
        </pc:picChg>
        <pc:picChg chg="del">
          <ac:chgData name="Helene Høgsdal" userId="b0190694-da17-4fc7-9f97-a137756cd8b8" providerId="ADAL" clId="{E4F4B835-EC04-F34E-B12F-1DA1478485D6}" dt="2022-08-15T16:08:54.014" v="1729" actId="478"/>
          <ac:picMkLst>
            <pc:docMk/>
            <pc:sldMk cId="1190112646" sldId="318"/>
            <ac:picMk id="7" creationId="{8D5137FD-3A67-98AA-5964-D41B1BEC022C}"/>
          </ac:picMkLst>
        </pc:picChg>
        <pc:picChg chg="del">
          <ac:chgData name="Helene Høgsdal" userId="b0190694-da17-4fc7-9f97-a137756cd8b8" providerId="ADAL" clId="{E4F4B835-EC04-F34E-B12F-1DA1478485D6}" dt="2022-08-15T16:08:53.364" v="1728" actId="478"/>
          <ac:picMkLst>
            <pc:docMk/>
            <pc:sldMk cId="1190112646" sldId="318"/>
            <ac:picMk id="9" creationId="{CFEC2328-293E-0CB4-49B8-3070A486C0E3}"/>
          </ac:picMkLst>
        </pc:picChg>
      </pc:sldChg>
      <pc:sldChg chg="new del">
        <pc:chgData name="Helene Høgsdal" userId="b0190694-da17-4fc7-9f97-a137756cd8b8" providerId="ADAL" clId="{E4F4B835-EC04-F34E-B12F-1DA1478485D6}" dt="2022-08-15T16:21:20.171" v="1893" actId="2696"/>
        <pc:sldMkLst>
          <pc:docMk/>
          <pc:sldMk cId="3894723576" sldId="319"/>
        </pc:sldMkLst>
      </pc:sldChg>
      <pc:sldChg chg="addSp delSp modSp add mod">
        <pc:chgData name="Helene Høgsdal" userId="b0190694-da17-4fc7-9f97-a137756cd8b8" providerId="ADAL" clId="{E4F4B835-EC04-F34E-B12F-1DA1478485D6}" dt="2022-08-15T16:35:32.608" v="2346" actId="20577"/>
        <pc:sldMkLst>
          <pc:docMk/>
          <pc:sldMk cId="3749973855" sldId="320"/>
        </pc:sldMkLst>
        <pc:spChg chg="mod">
          <ac:chgData name="Helene Høgsdal" userId="b0190694-da17-4fc7-9f97-a137756cd8b8" providerId="ADAL" clId="{E4F4B835-EC04-F34E-B12F-1DA1478485D6}" dt="2022-08-15T16:33:01.351" v="2119" actId="255"/>
          <ac:spMkLst>
            <pc:docMk/>
            <pc:sldMk cId="3749973855" sldId="320"/>
            <ac:spMk id="3" creationId="{9E9DB4DB-1530-C3CA-9757-26532DD3154E}"/>
          </ac:spMkLst>
        </pc:spChg>
        <pc:spChg chg="mod">
          <ac:chgData name="Helene Høgsdal" userId="b0190694-da17-4fc7-9f97-a137756cd8b8" providerId="ADAL" clId="{E4F4B835-EC04-F34E-B12F-1DA1478485D6}" dt="2022-08-15T16:29:11.737" v="2101" actId="1076"/>
          <ac:spMkLst>
            <pc:docMk/>
            <pc:sldMk cId="3749973855" sldId="320"/>
            <ac:spMk id="5" creationId="{7459EC80-880F-E366-5E13-615B64AC8AE7}"/>
          </ac:spMkLst>
        </pc:spChg>
        <pc:spChg chg="mod">
          <ac:chgData name="Helene Høgsdal" userId="b0190694-da17-4fc7-9f97-a137756cd8b8" providerId="ADAL" clId="{E4F4B835-EC04-F34E-B12F-1DA1478485D6}" dt="2022-08-15T16:21:30.061" v="1896" actId="207"/>
          <ac:spMkLst>
            <pc:docMk/>
            <pc:sldMk cId="3749973855" sldId="320"/>
            <ac:spMk id="7" creationId="{3D735702-4AAB-F367-25FE-8346DFDF0618}"/>
          </ac:spMkLst>
        </pc:spChg>
        <pc:spChg chg="mod">
          <ac:chgData name="Helene Høgsdal" userId="b0190694-da17-4fc7-9f97-a137756cd8b8" providerId="ADAL" clId="{E4F4B835-EC04-F34E-B12F-1DA1478485D6}" dt="2022-08-15T16:35:32.608" v="2346" actId="20577"/>
          <ac:spMkLst>
            <pc:docMk/>
            <pc:sldMk cId="3749973855" sldId="320"/>
            <ac:spMk id="8" creationId="{8E3EC43F-9B62-BA50-C342-EDC89672D704}"/>
          </ac:spMkLst>
        </pc:spChg>
        <pc:spChg chg="mod">
          <ac:chgData name="Helene Høgsdal" userId="b0190694-da17-4fc7-9f97-a137756cd8b8" providerId="ADAL" clId="{E4F4B835-EC04-F34E-B12F-1DA1478485D6}" dt="2022-08-15T16:32:13.370" v="2106"/>
          <ac:spMkLst>
            <pc:docMk/>
            <pc:sldMk cId="3749973855" sldId="320"/>
            <ac:spMk id="9" creationId="{EA5409AE-996D-057B-6990-A4101F5396C5}"/>
          </ac:spMkLst>
        </pc:spChg>
        <pc:spChg chg="mod">
          <ac:chgData name="Helene Høgsdal" userId="b0190694-da17-4fc7-9f97-a137756cd8b8" providerId="ADAL" clId="{E4F4B835-EC04-F34E-B12F-1DA1478485D6}" dt="2022-08-15T16:34:43.070" v="2216" actId="207"/>
          <ac:spMkLst>
            <pc:docMk/>
            <pc:sldMk cId="3749973855" sldId="320"/>
            <ac:spMk id="10" creationId="{B0CEA0AA-DBE8-6F17-A7CE-6F5814FE2D00}"/>
          </ac:spMkLst>
        </pc:spChg>
        <pc:spChg chg="mod">
          <ac:chgData name="Helene Høgsdal" userId="b0190694-da17-4fc7-9f97-a137756cd8b8" providerId="ADAL" clId="{E4F4B835-EC04-F34E-B12F-1DA1478485D6}" dt="2022-08-15T16:29:03.277" v="2095" actId="20577"/>
          <ac:spMkLst>
            <pc:docMk/>
            <pc:sldMk cId="3749973855" sldId="320"/>
            <ac:spMk id="22" creationId="{D74FBA6F-4507-9FEB-790B-DC3129AEB078}"/>
          </ac:spMkLst>
        </pc:spChg>
        <pc:spChg chg="del">
          <ac:chgData name="Helene Høgsdal" userId="b0190694-da17-4fc7-9f97-a137756cd8b8" providerId="ADAL" clId="{E4F4B835-EC04-F34E-B12F-1DA1478485D6}" dt="2022-08-15T16:29:04.319" v="2096" actId="478"/>
          <ac:spMkLst>
            <pc:docMk/>
            <pc:sldMk cId="3749973855" sldId="320"/>
            <ac:spMk id="25" creationId="{76525610-A18C-2EAF-DDD4-8FEA1DB89E8E}"/>
          </ac:spMkLst>
        </pc:spChg>
        <pc:spChg chg="mod">
          <ac:chgData name="Helene Høgsdal" userId="b0190694-da17-4fc7-9f97-a137756cd8b8" providerId="ADAL" clId="{E4F4B835-EC04-F34E-B12F-1DA1478485D6}" dt="2022-08-15T16:29:13.034" v="2102" actId="20577"/>
          <ac:spMkLst>
            <pc:docMk/>
            <pc:sldMk cId="3749973855" sldId="320"/>
            <ac:spMk id="27" creationId="{0C789681-7D6F-4C00-D260-77107BEC5913}"/>
          </ac:spMkLst>
        </pc:spChg>
        <pc:spChg chg="mod">
          <ac:chgData name="Helene Høgsdal" userId="b0190694-da17-4fc7-9f97-a137756cd8b8" providerId="ADAL" clId="{E4F4B835-EC04-F34E-B12F-1DA1478485D6}" dt="2022-08-15T16:33:17.443" v="2137" actId="20577"/>
          <ac:spMkLst>
            <pc:docMk/>
            <pc:sldMk cId="3749973855" sldId="320"/>
            <ac:spMk id="31" creationId="{D31EA05C-F354-71A3-8BE6-ADAFDEB6ECB5}"/>
          </ac:spMkLst>
        </pc:spChg>
        <pc:spChg chg="add del mod">
          <ac:chgData name="Helene Høgsdal" userId="b0190694-da17-4fc7-9f97-a137756cd8b8" providerId="ADAL" clId="{E4F4B835-EC04-F34E-B12F-1DA1478485D6}" dt="2022-08-15T16:33:53.652" v="2187" actId="20577"/>
          <ac:spMkLst>
            <pc:docMk/>
            <pc:sldMk cId="3749973855" sldId="320"/>
            <ac:spMk id="32" creationId="{87A7A9DA-18AA-2938-0844-22CBD2414D60}"/>
          </ac:spMkLst>
        </pc:spChg>
        <pc:spChg chg="mod">
          <ac:chgData name="Helene Høgsdal" userId="b0190694-da17-4fc7-9f97-a137756cd8b8" providerId="ADAL" clId="{E4F4B835-EC04-F34E-B12F-1DA1478485D6}" dt="2022-08-15T16:34:07.747" v="2204" actId="1076"/>
          <ac:spMkLst>
            <pc:docMk/>
            <pc:sldMk cId="3749973855" sldId="320"/>
            <ac:spMk id="35" creationId="{47396FBE-3EDC-47AB-1F86-9212D561A319}"/>
          </ac:spMkLst>
        </pc:spChg>
        <pc:spChg chg="mod">
          <ac:chgData name="Helene Høgsdal" userId="b0190694-da17-4fc7-9f97-a137756cd8b8" providerId="ADAL" clId="{E4F4B835-EC04-F34E-B12F-1DA1478485D6}" dt="2022-08-15T16:33:25.932" v="2158" actId="20577"/>
          <ac:spMkLst>
            <pc:docMk/>
            <pc:sldMk cId="3749973855" sldId="320"/>
            <ac:spMk id="36" creationId="{5849B8F2-1749-CA70-49DC-CC87516002DD}"/>
          </ac:spMkLst>
        </pc:spChg>
        <pc:spChg chg="mod">
          <ac:chgData name="Helene Høgsdal" userId="b0190694-da17-4fc7-9f97-a137756cd8b8" providerId="ADAL" clId="{E4F4B835-EC04-F34E-B12F-1DA1478485D6}" dt="2022-08-15T16:32:50.853" v="2116" actId="255"/>
          <ac:spMkLst>
            <pc:docMk/>
            <pc:sldMk cId="3749973855" sldId="320"/>
            <ac:spMk id="37" creationId="{FCABF2A7-CF09-391E-64B3-2428549812AE}"/>
          </ac:spMkLst>
        </pc:spChg>
        <pc:spChg chg="mod">
          <ac:chgData name="Helene Høgsdal" userId="b0190694-da17-4fc7-9f97-a137756cd8b8" providerId="ADAL" clId="{E4F4B835-EC04-F34E-B12F-1DA1478485D6}" dt="2022-08-15T16:34:15.615" v="2208" actId="20577"/>
          <ac:spMkLst>
            <pc:docMk/>
            <pc:sldMk cId="3749973855" sldId="320"/>
            <ac:spMk id="40" creationId="{0DD82AE2-5543-2F88-7B26-E6B46CAF3848}"/>
          </ac:spMkLst>
        </pc:spChg>
        <pc:spChg chg="mod">
          <ac:chgData name="Helene Høgsdal" userId="b0190694-da17-4fc7-9f97-a137756cd8b8" providerId="ADAL" clId="{E4F4B835-EC04-F34E-B12F-1DA1478485D6}" dt="2022-08-15T16:32:13.370" v="2106"/>
          <ac:spMkLst>
            <pc:docMk/>
            <pc:sldMk cId="3749973855" sldId="320"/>
            <ac:spMk id="41" creationId="{EB1CED89-7CAB-F627-74EF-B8EE5947EB9B}"/>
          </ac:spMkLst>
        </pc:spChg>
        <pc:spChg chg="mod">
          <ac:chgData name="Helene Høgsdal" userId="b0190694-da17-4fc7-9f97-a137756cd8b8" providerId="ADAL" clId="{E4F4B835-EC04-F34E-B12F-1DA1478485D6}" dt="2022-08-15T16:34:46.563" v="2217" actId="207"/>
          <ac:spMkLst>
            <pc:docMk/>
            <pc:sldMk cId="3749973855" sldId="320"/>
            <ac:spMk id="42" creationId="{D8E0878C-7262-302E-6A88-2A50BB2F917F}"/>
          </ac:spMkLst>
        </pc:spChg>
        <pc:spChg chg="mod">
          <ac:chgData name="Helene Høgsdal" userId="b0190694-da17-4fc7-9f97-a137756cd8b8" providerId="ADAL" clId="{E4F4B835-EC04-F34E-B12F-1DA1478485D6}" dt="2022-08-15T16:32:43.733" v="2114" actId="255"/>
          <ac:spMkLst>
            <pc:docMk/>
            <pc:sldMk cId="3749973855" sldId="320"/>
            <ac:spMk id="44" creationId="{4D6AA715-E548-E8B5-ED9C-B4462A3236A4}"/>
          </ac:spMkLst>
        </pc:spChg>
        <pc:spChg chg="mod">
          <ac:chgData name="Helene Høgsdal" userId="b0190694-da17-4fc7-9f97-a137756cd8b8" providerId="ADAL" clId="{E4F4B835-EC04-F34E-B12F-1DA1478485D6}" dt="2022-08-15T16:32:13.370" v="2106"/>
          <ac:spMkLst>
            <pc:docMk/>
            <pc:sldMk cId="3749973855" sldId="320"/>
            <ac:spMk id="46" creationId="{91636D29-220F-8AA7-41A7-673360414FE3}"/>
          </ac:spMkLst>
        </pc:spChg>
        <pc:spChg chg="mod">
          <ac:chgData name="Helene Høgsdal" userId="b0190694-da17-4fc7-9f97-a137756cd8b8" providerId="ADAL" clId="{E4F4B835-EC04-F34E-B12F-1DA1478485D6}" dt="2022-08-15T16:34:49.293" v="2218" actId="207"/>
          <ac:spMkLst>
            <pc:docMk/>
            <pc:sldMk cId="3749973855" sldId="320"/>
            <ac:spMk id="47" creationId="{785D9542-5B47-1D79-6A0A-91A246B9CAC0}"/>
          </ac:spMkLst>
        </pc:spChg>
        <pc:spChg chg="mod">
          <ac:chgData name="Helene Høgsdal" userId="b0190694-da17-4fc7-9f97-a137756cd8b8" providerId="ADAL" clId="{E4F4B835-EC04-F34E-B12F-1DA1478485D6}" dt="2022-08-15T16:34:27.460" v="2211" actId="207"/>
          <ac:spMkLst>
            <pc:docMk/>
            <pc:sldMk cId="3749973855" sldId="320"/>
            <ac:spMk id="49" creationId="{6295459B-0877-7C1E-6ABB-171058CCC978}"/>
          </ac:spMkLst>
        </pc:spChg>
        <pc:spChg chg="mod">
          <ac:chgData name="Helene Høgsdal" userId="b0190694-da17-4fc7-9f97-a137756cd8b8" providerId="ADAL" clId="{E4F4B835-EC04-F34E-B12F-1DA1478485D6}" dt="2022-08-15T16:34:27.460" v="2211" actId="207"/>
          <ac:spMkLst>
            <pc:docMk/>
            <pc:sldMk cId="3749973855" sldId="320"/>
            <ac:spMk id="51" creationId="{796A8836-CECD-9737-5EA9-6479EB714802}"/>
          </ac:spMkLst>
        </pc:spChg>
        <pc:spChg chg="mod">
          <ac:chgData name="Helene Høgsdal" userId="b0190694-da17-4fc7-9f97-a137756cd8b8" providerId="ADAL" clId="{E4F4B835-EC04-F34E-B12F-1DA1478485D6}" dt="2022-08-15T16:34:51.930" v="2219" actId="207"/>
          <ac:spMkLst>
            <pc:docMk/>
            <pc:sldMk cId="3749973855" sldId="320"/>
            <ac:spMk id="52" creationId="{665F906D-1871-5C65-FED7-40C4F14B2BA0}"/>
          </ac:spMkLst>
        </pc:spChg>
        <pc:grpChg chg="add mod">
          <ac:chgData name="Helene Høgsdal" userId="b0190694-da17-4fc7-9f97-a137756cd8b8" providerId="ADAL" clId="{E4F4B835-EC04-F34E-B12F-1DA1478485D6}" dt="2022-08-15T16:32:21.342" v="2109" actId="14100"/>
          <ac:grpSpMkLst>
            <pc:docMk/>
            <pc:sldMk cId="3749973855" sldId="320"/>
            <ac:grpSpMk id="2" creationId="{1FD48040-F7D7-C182-DF9F-A4073C0995F9}"/>
          </ac:grpSpMkLst>
        </pc:grpChg>
        <pc:grpChg chg="mod">
          <ac:chgData name="Helene Høgsdal" userId="b0190694-da17-4fc7-9f97-a137756cd8b8" providerId="ADAL" clId="{E4F4B835-EC04-F34E-B12F-1DA1478485D6}" dt="2022-08-15T16:32:13.370" v="2106"/>
          <ac:grpSpMkLst>
            <pc:docMk/>
            <pc:sldMk cId="3749973855" sldId="320"/>
            <ac:grpSpMk id="4" creationId="{37F65D46-5F1C-7821-6EE7-93D4442D86AA}"/>
          </ac:grpSpMkLst>
        </pc:grpChg>
        <pc:grpChg chg="mod">
          <ac:chgData name="Helene Høgsdal" userId="b0190694-da17-4fc7-9f97-a137756cd8b8" providerId="ADAL" clId="{E4F4B835-EC04-F34E-B12F-1DA1478485D6}" dt="2022-08-15T16:21:30.061" v="1896" actId="207"/>
          <ac:grpSpMkLst>
            <pc:docMk/>
            <pc:sldMk cId="3749973855" sldId="320"/>
            <ac:grpSpMk id="6" creationId="{C1263E2B-C246-F2CA-4B7B-9CE39955D56D}"/>
          </ac:grpSpMkLst>
        </pc:grpChg>
        <pc:grpChg chg="del">
          <ac:chgData name="Helene Høgsdal" userId="b0190694-da17-4fc7-9f97-a137756cd8b8" providerId="ADAL" clId="{E4F4B835-EC04-F34E-B12F-1DA1478485D6}" dt="2022-08-15T16:29:16.360" v="2104" actId="478"/>
          <ac:grpSpMkLst>
            <pc:docMk/>
            <pc:sldMk cId="3749973855" sldId="320"/>
            <ac:grpSpMk id="11" creationId="{96547881-638E-8C43-7D60-58EF63C193F2}"/>
          </ac:grpSpMkLst>
        </pc:grpChg>
        <pc:grpChg chg="del">
          <ac:chgData name="Helene Høgsdal" userId="b0190694-da17-4fc7-9f97-a137756cd8b8" providerId="ADAL" clId="{E4F4B835-EC04-F34E-B12F-1DA1478485D6}" dt="2022-08-15T16:29:17.617" v="2105" actId="478"/>
          <ac:grpSpMkLst>
            <pc:docMk/>
            <pc:sldMk cId="3749973855" sldId="320"/>
            <ac:grpSpMk id="16" creationId="{CA729C83-D8A3-E9BC-B8FA-0F10CF166ED8}"/>
          </ac:grpSpMkLst>
        </pc:grpChg>
        <pc:grpChg chg="del">
          <ac:chgData name="Helene Høgsdal" userId="b0190694-da17-4fc7-9f97-a137756cd8b8" providerId="ADAL" clId="{E4F4B835-EC04-F34E-B12F-1DA1478485D6}" dt="2022-08-15T16:29:05.191" v="2097" actId="478"/>
          <ac:grpSpMkLst>
            <pc:docMk/>
            <pc:sldMk cId="3749973855" sldId="320"/>
            <ac:grpSpMk id="21" creationId="{302FA9BD-EA2E-FA5B-BA8A-52FA92770DF2}"/>
          </ac:grpSpMkLst>
        </pc:grpChg>
        <pc:grpChg chg="del">
          <ac:chgData name="Helene Høgsdal" userId="b0190694-da17-4fc7-9f97-a137756cd8b8" providerId="ADAL" clId="{E4F4B835-EC04-F34E-B12F-1DA1478485D6}" dt="2022-08-15T16:29:04.319" v="2096" actId="478"/>
          <ac:grpSpMkLst>
            <pc:docMk/>
            <pc:sldMk cId="3749973855" sldId="320"/>
            <ac:grpSpMk id="23" creationId="{20D750B0-7066-91A3-031F-0DFB73F19B7F}"/>
          </ac:grpSpMkLst>
        </pc:grpChg>
        <pc:grpChg chg="del">
          <ac:chgData name="Helene Høgsdal" userId="b0190694-da17-4fc7-9f97-a137756cd8b8" providerId="ADAL" clId="{E4F4B835-EC04-F34E-B12F-1DA1478485D6}" dt="2022-08-15T16:29:14.147" v="2103" actId="478"/>
          <ac:grpSpMkLst>
            <pc:docMk/>
            <pc:sldMk cId="3749973855" sldId="320"/>
            <ac:grpSpMk id="26" creationId="{CAFC789B-ADAB-CA9F-057F-D717B80ABB29}"/>
          </ac:grpSpMkLst>
        </pc:grpChg>
        <pc:grpChg chg="add mod">
          <ac:chgData name="Helene Høgsdal" userId="b0190694-da17-4fc7-9f97-a137756cd8b8" providerId="ADAL" clId="{E4F4B835-EC04-F34E-B12F-1DA1478485D6}" dt="2022-08-15T16:32:21.342" v="2109" actId="14100"/>
          <ac:grpSpMkLst>
            <pc:docMk/>
            <pc:sldMk cId="3749973855" sldId="320"/>
            <ac:grpSpMk id="34" creationId="{8AA68BBE-A369-3BCE-D88A-CFFC7DA853D5}"/>
          </ac:grpSpMkLst>
        </pc:grpChg>
        <pc:grpChg chg="mod">
          <ac:chgData name="Helene Høgsdal" userId="b0190694-da17-4fc7-9f97-a137756cd8b8" providerId="ADAL" clId="{E4F4B835-EC04-F34E-B12F-1DA1478485D6}" dt="2022-08-15T16:32:13.370" v="2106"/>
          <ac:grpSpMkLst>
            <pc:docMk/>
            <pc:sldMk cId="3749973855" sldId="320"/>
            <ac:grpSpMk id="39" creationId="{501902C5-15DD-5B7C-A6CB-E125F07DA5AE}"/>
          </ac:grpSpMkLst>
        </pc:grpChg>
        <pc:grpChg chg="add mod">
          <ac:chgData name="Helene Høgsdal" userId="b0190694-da17-4fc7-9f97-a137756cd8b8" providerId="ADAL" clId="{E4F4B835-EC04-F34E-B12F-1DA1478485D6}" dt="2022-08-15T16:33:07.195" v="2120" actId="1076"/>
          <ac:grpSpMkLst>
            <pc:docMk/>
            <pc:sldMk cId="3749973855" sldId="320"/>
            <ac:grpSpMk id="43" creationId="{2CB25AE8-C147-B0BD-48DC-8C26D7B9A195}"/>
          </ac:grpSpMkLst>
        </pc:grpChg>
        <pc:grpChg chg="mod">
          <ac:chgData name="Helene Høgsdal" userId="b0190694-da17-4fc7-9f97-a137756cd8b8" providerId="ADAL" clId="{E4F4B835-EC04-F34E-B12F-1DA1478485D6}" dt="2022-08-15T16:32:13.370" v="2106"/>
          <ac:grpSpMkLst>
            <pc:docMk/>
            <pc:sldMk cId="3749973855" sldId="320"/>
            <ac:grpSpMk id="45" creationId="{09DE675A-258D-A089-1679-13FD953BC711}"/>
          </ac:grpSpMkLst>
        </pc:grpChg>
        <pc:grpChg chg="add mod">
          <ac:chgData name="Helene Høgsdal" userId="b0190694-da17-4fc7-9f97-a137756cd8b8" providerId="ADAL" clId="{E4F4B835-EC04-F34E-B12F-1DA1478485D6}" dt="2022-08-15T16:34:27.460" v="2211" actId="207"/>
          <ac:grpSpMkLst>
            <pc:docMk/>
            <pc:sldMk cId="3749973855" sldId="320"/>
            <ac:grpSpMk id="48" creationId="{EBF37D87-5B1B-CEB1-40B2-762B1DCDDD50}"/>
          </ac:grpSpMkLst>
        </pc:grpChg>
        <pc:grpChg chg="mod">
          <ac:chgData name="Helene Høgsdal" userId="b0190694-da17-4fc7-9f97-a137756cd8b8" providerId="ADAL" clId="{E4F4B835-EC04-F34E-B12F-1DA1478485D6}" dt="2022-08-15T16:34:27.460" v="2211" actId="207"/>
          <ac:grpSpMkLst>
            <pc:docMk/>
            <pc:sldMk cId="3749973855" sldId="320"/>
            <ac:grpSpMk id="50" creationId="{E9EEA5CD-2D28-B560-6D3E-8EFF678446A0}"/>
          </ac:grpSpMkLst>
        </pc:grpChg>
        <pc:cxnChg chg="mod">
          <ac:chgData name="Helene Høgsdal" userId="b0190694-da17-4fc7-9f97-a137756cd8b8" providerId="ADAL" clId="{E4F4B835-EC04-F34E-B12F-1DA1478485D6}" dt="2022-08-15T16:34:23.232" v="2209" actId="692"/>
          <ac:cxnSpMkLst>
            <pc:docMk/>
            <pc:sldMk cId="3749973855" sldId="320"/>
            <ac:cxnSpMk id="38" creationId="{20E896D9-032A-9B20-79A8-891B1F989837}"/>
          </ac:cxnSpMkLst>
        </pc:cxnChg>
      </pc:sldChg>
      <pc:sldChg chg="addSp modSp add del mod setBg">
        <pc:chgData name="Helene Høgsdal" userId="b0190694-da17-4fc7-9f97-a137756cd8b8" providerId="ADAL" clId="{E4F4B835-EC04-F34E-B12F-1DA1478485D6}" dt="2022-08-15T16:47:20.814" v="2358" actId="113"/>
        <pc:sldMkLst>
          <pc:docMk/>
          <pc:sldMk cId="0" sldId="321"/>
        </pc:sldMkLst>
        <pc:spChg chg="mod">
          <ac:chgData name="Helene Høgsdal" userId="b0190694-da17-4fc7-9f97-a137756cd8b8" providerId="ADAL" clId="{E4F4B835-EC04-F34E-B12F-1DA1478485D6}" dt="2022-08-15T16:47:20.814" v="2358" actId="113"/>
          <ac:spMkLst>
            <pc:docMk/>
            <pc:sldMk cId="0" sldId="321"/>
            <ac:spMk id="8" creationId="{00000000-0000-0000-0000-000000000000}"/>
          </ac:spMkLst>
        </pc:spChg>
        <pc:spChg chg="add mod">
          <ac:chgData name="Helene Høgsdal" userId="b0190694-da17-4fc7-9f97-a137756cd8b8" providerId="ADAL" clId="{E4F4B835-EC04-F34E-B12F-1DA1478485D6}" dt="2022-08-15T16:47:15.350" v="2357" actId="2085"/>
          <ac:spMkLst>
            <pc:docMk/>
            <pc:sldMk cId="0" sldId="321"/>
            <ac:spMk id="11" creationId="{81866007-F10E-B3F9-32AC-41328AD2C709}"/>
          </ac:spMkLst>
        </pc:spChg>
        <pc:picChg chg="add mod modCrop">
          <ac:chgData name="Helene Høgsdal" userId="b0190694-da17-4fc7-9f97-a137756cd8b8" providerId="ADAL" clId="{E4F4B835-EC04-F34E-B12F-1DA1478485D6}" dt="2022-08-15T16:47:00.214" v="2354" actId="732"/>
          <ac:picMkLst>
            <pc:docMk/>
            <pc:sldMk cId="0" sldId="321"/>
            <ac:picMk id="10" creationId="{068B2E4D-9EAE-F8DD-603B-82E19797E3A4}"/>
          </ac:picMkLst>
        </pc:picChg>
      </pc:sldChg>
    </pc:docChg>
  </pc:docChgLst>
  <pc:docChgLst>
    <pc:chgData name="Helene Høgsdal" userId="b0190694-da17-4fc7-9f97-a137756cd8b8" providerId="ADAL" clId="{DB599E90-DAF9-4CCF-9034-2A7EC1E42032}"/>
    <pc:docChg chg="modSld">
      <pc:chgData name="Helene Høgsdal" userId="b0190694-da17-4fc7-9f97-a137756cd8b8" providerId="ADAL" clId="{DB599E90-DAF9-4CCF-9034-2A7EC1E42032}" dt="2022-08-12T10:43:54.871" v="39" actId="20577"/>
      <pc:docMkLst>
        <pc:docMk/>
      </pc:docMkLst>
      <pc:sldChg chg="modSp mod">
        <pc:chgData name="Helene Høgsdal" userId="b0190694-da17-4fc7-9f97-a137756cd8b8" providerId="ADAL" clId="{DB599E90-DAF9-4CCF-9034-2A7EC1E42032}" dt="2022-08-12T10:43:25.039" v="9" actId="20577"/>
        <pc:sldMkLst>
          <pc:docMk/>
          <pc:sldMk cId="0" sldId="256"/>
        </pc:sldMkLst>
        <pc:spChg chg="mod">
          <ac:chgData name="Helene Høgsdal" userId="b0190694-da17-4fc7-9f97-a137756cd8b8" providerId="ADAL" clId="{DB599E90-DAF9-4CCF-9034-2A7EC1E42032}" dt="2022-08-12T10:43:25.039" v="9" actId="20577"/>
          <ac:spMkLst>
            <pc:docMk/>
            <pc:sldMk cId="0" sldId="256"/>
            <ac:spMk id="9" creationId="{016F6C8D-9E1C-9E55-3846-44E71905A802}"/>
          </ac:spMkLst>
        </pc:spChg>
      </pc:sldChg>
      <pc:sldChg chg="modSp mod">
        <pc:chgData name="Helene Høgsdal" userId="b0190694-da17-4fc7-9f97-a137756cd8b8" providerId="ADAL" clId="{DB599E90-DAF9-4CCF-9034-2A7EC1E42032}" dt="2022-08-12T10:43:54.871" v="39" actId="20577"/>
        <pc:sldMkLst>
          <pc:docMk/>
          <pc:sldMk cId="901580355" sldId="310"/>
        </pc:sldMkLst>
        <pc:spChg chg="mod">
          <ac:chgData name="Helene Høgsdal" userId="b0190694-da17-4fc7-9f97-a137756cd8b8" providerId="ADAL" clId="{DB599E90-DAF9-4CCF-9034-2A7EC1E42032}" dt="2022-08-12T10:43:35.310" v="23" actId="20577"/>
          <ac:spMkLst>
            <pc:docMk/>
            <pc:sldMk cId="901580355" sldId="310"/>
            <ac:spMk id="10" creationId="{6882C3F6-3DE9-73FC-51DE-06EBFC2ED5CA}"/>
          </ac:spMkLst>
        </pc:spChg>
        <pc:spChg chg="mod">
          <ac:chgData name="Helene Høgsdal" userId="b0190694-da17-4fc7-9f97-a137756cd8b8" providerId="ADAL" clId="{DB599E90-DAF9-4CCF-9034-2A7EC1E42032}" dt="2022-08-12T10:43:54.871" v="39" actId="20577"/>
          <ac:spMkLst>
            <pc:docMk/>
            <pc:sldMk cId="901580355" sldId="310"/>
            <ac:spMk id="12" creationId="{792D014D-B601-93AE-A77B-526CE84BD66D}"/>
          </ac:spMkLst>
        </pc:spChg>
      </pc:sldChg>
    </pc:docChg>
  </pc:docChgLst>
  <pc:docChgLst>
    <pc:chgData name="Henriette Kyrrestad" userId="95c94922-7dae-4c69-b52a-c10bb65a1cbb" providerId="ADAL" clId="{B7884ABE-7C91-419C-A1F6-16D1CFE20CA1}"/>
    <pc:docChg chg="custSel addSld modSld sldOrd">
      <pc:chgData name="Henriette Kyrrestad" userId="95c94922-7dae-4c69-b52a-c10bb65a1cbb" providerId="ADAL" clId="{B7884ABE-7C91-419C-A1F6-16D1CFE20CA1}" dt="2022-08-15T13:07:02.035" v="99" actId="20577"/>
      <pc:docMkLst>
        <pc:docMk/>
      </pc:docMkLst>
      <pc:sldChg chg="ord">
        <pc:chgData name="Henriette Kyrrestad" userId="95c94922-7dae-4c69-b52a-c10bb65a1cbb" providerId="ADAL" clId="{B7884ABE-7C91-419C-A1F6-16D1CFE20CA1}" dt="2022-08-15T13:02:41.420" v="0" actId="20578"/>
        <pc:sldMkLst>
          <pc:docMk/>
          <pc:sldMk cId="901580355" sldId="310"/>
        </pc:sldMkLst>
      </pc:sldChg>
      <pc:sldChg chg="addSp modSp new mod chgLayout">
        <pc:chgData name="Henriette Kyrrestad" userId="95c94922-7dae-4c69-b52a-c10bb65a1cbb" providerId="ADAL" clId="{B7884ABE-7C91-419C-A1F6-16D1CFE20CA1}" dt="2022-08-15T13:07:02.035" v="99" actId="20577"/>
        <pc:sldMkLst>
          <pc:docMk/>
          <pc:sldMk cId="3751928211" sldId="313"/>
        </pc:sldMkLst>
        <pc:spChg chg="add mod">
          <ac:chgData name="Henriette Kyrrestad" userId="95c94922-7dae-4c69-b52a-c10bb65a1cbb" providerId="ADAL" clId="{B7884ABE-7C91-419C-A1F6-16D1CFE20CA1}" dt="2022-08-15T13:07:02.035" v="99" actId="20577"/>
          <ac:spMkLst>
            <pc:docMk/>
            <pc:sldMk cId="3751928211" sldId="313"/>
            <ac:spMk id="2" creationId="{02809F55-A478-D3CC-AE56-D2EE6EB06919}"/>
          </ac:spMkLst>
        </pc:spChg>
      </pc:sldChg>
      <pc:sldChg chg="new">
        <pc:chgData name="Henriette Kyrrestad" userId="95c94922-7dae-4c69-b52a-c10bb65a1cbb" providerId="ADAL" clId="{B7884ABE-7C91-419C-A1F6-16D1CFE20CA1}" dt="2022-08-15T13:06:29.833" v="2" actId="680"/>
        <pc:sldMkLst>
          <pc:docMk/>
          <pc:sldMk cId="909685840" sldId="314"/>
        </pc:sldMkLst>
      </pc:sldChg>
    </pc:docChg>
  </pc:docChgLst>
  <pc:docChgLst>
    <pc:chgData name="Helene Høgsdal" userId="S::hho119@uit.no::b0190694-da17-4fc7-9f97-a137756cd8b8" providerId="AD" clId="Web-{FBE1A844-5A02-465C-899C-2CD3FEF1BD02}"/>
    <pc:docChg chg="modSld">
      <pc:chgData name="Helene Høgsdal" userId="S::hho119@uit.no::b0190694-da17-4fc7-9f97-a137756cd8b8" providerId="AD" clId="Web-{FBE1A844-5A02-465C-899C-2CD3FEF1BD02}" dt="2022-08-12T11:33:39.600" v="25" actId="14100"/>
      <pc:docMkLst>
        <pc:docMk/>
      </pc:docMkLst>
      <pc:sldChg chg="modSp">
        <pc:chgData name="Helene Høgsdal" userId="S::hho119@uit.no::b0190694-da17-4fc7-9f97-a137756cd8b8" providerId="AD" clId="Web-{FBE1A844-5A02-465C-899C-2CD3FEF1BD02}" dt="2022-08-12T11:33:39.600" v="25" actId="14100"/>
        <pc:sldMkLst>
          <pc:docMk/>
          <pc:sldMk cId="901580355" sldId="310"/>
        </pc:sldMkLst>
        <pc:spChg chg="mod">
          <ac:chgData name="Helene Høgsdal" userId="S::hho119@uit.no::b0190694-da17-4fc7-9f97-a137756cd8b8" providerId="AD" clId="Web-{FBE1A844-5A02-465C-899C-2CD3FEF1BD02}" dt="2022-08-12T11:33:39.600" v="25" actId="14100"/>
          <ac:spMkLst>
            <pc:docMk/>
            <pc:sldMk cId="901580355" sldId="310"/>
            <ac:spMk id="12" creationId="{792D014D-B601-93AE-A77B-526CE84BD66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393E1-3B49-4DB7-8141-0AA7A58509B4}" type="datetimeFigureOut">
              <a:rPr lang="nb-NO" smtClean="0"/>
              <a:t>26.08.2022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6F84-9490-4D08-BC17-DD8F009519B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3637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Film om appen NettOpp.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BAF882-CC5A-3B4F-A1E5-C155A21C8C8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830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sv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5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76663" y="7190599"/>
            <a:ext cx="3635278" cy="0"/>
          </a:xfrm>
          <a:prstGeom prst="line">
            <a:avLst/>
          </a:prstGeom>
          <a:ln w="19050" cap="flat">
            <a:solidFill>
              <a:srgbClr val="12294E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398454" y="2057400"/>
            <a:ext cx="7139178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247088">
            <a:off x="11292432" y="1752039"/>
            <a:ext cx="3114910" cy="635695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6491" y="9680189"/>
            <a:ext cx="2723092" cy="54291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2576663" y="4690363"/>
            <a:ext cx="7943843" cy="1211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41"/>
              </a:lnSpc>
            </a:pPr>
            <a:r>
              <a:rPr lang="en-US" sz="10047" spc="-693">
                <a:solidFill>
                  <a:srgbClr val="1F1616"/>
                </a:solidFill>
                <a:latin typeface="Nunito Bold"/>
              </a:rPr>
              <a:t>NettOpp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76663" y="5940133"/>
            <a:ext cx="6246302" cy="93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16"/>
              </a:lnSpc>
            </a:pPr>
            <a:r>
              <a:rPr lang="en-US" sz="3380" spc="-233">
                <a:solidFill>
                  <a:srgbClr val="1F1616"/>
                </a:solidFill>
                <a:latin typeface="Nunito Light"/>
              </a:rPr>
              <a:t>En app som kan hjelpe deg med å håndtere negative hendelser på nett</a:t>
            </a:r>
          </a:p>
        </p:txBody>
      </p:sp>
      <p:pic>
        <p:nvPicPr>
          <p:cNvPr id="8" name="Bilde 3" descr="Et bilde som inneholder bygning, mobil, sitter, fortau&#10;&#10;Beskrivelse som er generert med svært høy visshet">
            <a:extLst>
              <a:ext uri="{FF2B5EF4-FFF2-40B4-BE49-F238E27FC236}">
                <a16:creationId xmlns:a16="http://schemas.microsoft.com/office/drawing/2014/main" id="{19837F74-3AE4-7CD7-DCCF-BDF779B72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98" y="-3297"/>
            <a:ext cx="18292395" cy="10293594"/>
          </a:xfrm>
          <a:prstGeom prst="rect">
            <a:avLst/>
          </a:prstGeom>
        </p:spPr>
      </p:pic>
      <p:sp>
        <p:nvSpPr>
          <p:cNvPr id="9" name="Plassholder for innhold 2">
            <a:extLst>
              <a:ext uri="{FF2B5EF4-FFF2-40B4-BE49-F238E27FC236}">
                <a16:creationId xmlns:a16="http://schemas.microsoft.com/office/drawing/2014/main" id="{016F6C8D-9E1C-9E55-3846-44E71905A802}"/>
              </a:ext>
            </a:extLst>
          </p:cNvPr>
          <p:cNvSpPr txBox="1">
            <a:spLocks/>
          </p:cNvSpPr>
          <p:nvPr/>
        </p:nvSpPr>
        <p:spPr>
          <a:xfrm>
            <a:off x="1524000" y="4686300"/>
            <a:ext cx="10134600" cy="4370627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8650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00113" indent="-2714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D050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>
                <a:solidFill>
                  <a:schemeClr val="bg1"/>
                </a:solidFill>
                <a:latin typeface="Open Sans Light Bold"/>
              </a:rPr>
              <a:t>-</a:t>
            </a:r>
            <a:r>
              <a:rPr lang="en-US" sz="36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en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app som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gir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ungdom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informasjon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om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hva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de kan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gjøre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og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hvordan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de kan håndtere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vanskelige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hendelser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som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oppstår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på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 </a:t>
            </a:r>
            <a:r>
              <a:rPr lang="en-US" sz="4000" b="1" err="1">
                <a:solidFill>
                  <a:schemeClr val="bg1"/>
                </a:solidFill>
                <a:latin typeface="Open Sans Light"/>
              </a:rPr>
              <a:t>nett</a:t>
            </a:r>
            <a:r>
              <a:rPr lang="en-US" sz="4000" b="1">
                <a:solidFill>
                  <a:schemeClr val="bg1"/>
                </a:solidFill>
                <a:latin typeface="Open Sans Light"/>
              </a:rPr>
              <a:t>. </a:t>
            </a:r>
            <a:br>
              <a:rPr lang="en-GB" sz="4000" b="1"/>
            </a:br>
            <a:endParaRPr lang="en-GB" sz="2800" b="1" u="sng">
              <a:solidFill>
                <a:schemeClr val="tx2"/>
              </a:solidFill>
              <a:cs typeface="Calibri"/>
            </a:endParaRP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05245123-6C6B-94DD-1E71-579C287133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" y="46234"/>
            <a:ext cx="2362200" cy="4798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m_nettopp (720p)">
            <a:hlinkClick r:id="" action="ppaction://media"/>
            <a:extLst>
              <a:ext uri="{FF2B5EF4-FFF2-40B4-BE49-F238E27FC236}">
                <a16:creationId xmlns:a16="http://schemas.microsoft.com/office/drawing/2014/main" id="{5FA024B1-20E9-4B2E-B9A2-17B76FAF47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65766" y="571500"/>
            <a:ext cx="15756467" cy="8863012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02B1B0E2-9AE3-5CFF-D0B8-23E6652BD1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82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4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54545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3">
            <a:extLst>
              <a:ext uri="{FF2B5EF4-FFF2-40B4-BE49-F238E27FC236}">
                <a16:creationId xmlns:a16="http://schemas.microsoft.com/office/drawing/2014/main" id="{89DEDEE9-1079-9796-8195-975FD49D2E09}"/>
              </a:ext>
            </a:extLst>
          </p:cNvPr>
          <p:cNvGrpSpPr/>
          <p:nvPr/>
        </p:nvGrpSpPr>
        <p:grpSpPr>
          <a:xfrm rot="10800000">
            <a:off x="0" y="-29494"/>
            <a:ext cx="18288000" cy="2217277"/>
            <a:chOff x="0" y="0"/>
            <a:chExt cx="6350000" cy="1294816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E8E3DC4B-2213-EAA0-27AE-6C480908FEB0}"/>
                </a:ext>
              </a:extLst>
            </p:cNvPr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5" name="Gruppe 4">
            <a:extLst>
              <a:ext uri="{FF2B5EF4-FFF2-40B4-BE49-F238E27FC236}">
                <a16:creationId xmlns:a16="http://schemas.microsoft.com/office/drawing/2014/main" id="{E76F2774-8159-5DCD-588A-42C066CD3C6C}"/>
              </a:ext>
            </a:extLst>
          </p:cNvPr>
          <p:cNvGrpSpPr/>
          <p:nvPr/>
        </p:nvGrpSpPr>
        <p:grpSpPr>
          <a:xfrm>
            <a:off x="11277600" y="1104900"/>
            <a:ext cx="5092065" cy="8229600"/>
            <a:chOff x="4511761" y="342900"/>
            <a:chExt cx="5092065" cy="8229600"/>
          </a:xfrm>
        </p:grpSpPr>
        <p:grpSp>
          <p:nvGrpSpPr>
            <p:cNvPr id="6" name="Group 2">
              <a:extLst>
                <a:ext uri="{FF2B5EF4-FFF2-40B4-BE49-F238E27FC236}">
                  <a16:creationId xmlns:a16="http://schemas.microsoft.com/office/drawing/2014/main" id="{C88FC1D0-513B-471F-708A-09C96A8326E5}"/>
                </a:ext>
              </a:extLst>
            </p:cNvPr>
            <p:cNvGrpSpPr/>
            <p:nvPr/>
          </p:nvGrpSpPr>
          <p:grpSpPr>
            <a:xfrm>
              <a:off x="5292622" y="570369"/>
              <a:ext cx="3542168" cy="7593594"/>
              <a:chOff x="0" y="0"/>
              <a:chExt cx="4722891" cy="10124792"/>
            </a:xfrm>
          </p:grpSpPr>
          <p:pic>
            <p:nvPicPr>
              <p:cNvPr id="8" name="Picture 3">
                <a:extLst>
                  <a:ext uri="{FF2B5EF4-FFF2-40B4-BE49-F238E27FC236}">
                    <a16:creationId xmlns:a16="http://schemas.microsoft.com/office/drawing/2014/main" id="{B4AF0CEE-C370-6420-BEC6-7B8AB0CD1E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rcRect t="488" b="488"/>
              <a:stretch>
                <a:fillRect/>
              </a:stretch>
            </p:blipFill>
            <p:spPr>
              <a:xfrm>
                <a:off x="0" y="0"/>
                <a:ext cx="4722891" cy="10124792"/>
              </a:xfrm>
              <a:prstGeom prst="rect">
                <a:avLst/>
              </a:prstGeom>
            </p:spPr>
          </p:pic>
        </p:grpSp>
        <p:pic>
          <p:nvPicPr>
            <p:cNvPr id="7" name="Picture 7">
              <a:extLst>
                <a:ext uri="{FF2B5EF4-FFF2-40B4-BE49-F238E27FC236}">
                  <a16:creationId xmlns:a16="http://schemas.microsoft.com/office/drawing/2014/main" id="{CB24EDD5-5FCC-169F-3125-D088DE498C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511761" y="342900"/>
              <a:ext cx="5092065" cy="8229600"/>
            </a:xfrm>
            <a:prstGeom prst="rect">
              <a:avLst/>
            </a:prstGeom>
          </p:spPr>
        </p:pic>
      </p:grp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21C0BBE-2C35-944E-A9BE-D39AF8C8C92D}"/>
              </a:ext>
            </a:extLst>
          </p:cNvPr>
          <p:cNvSpPr txBox="1"/>
          <p:nvPr/>
        </p:nvSpPr>
        <p:spPr>
          <a:xfrm>
            <a:off x="1447800" y="3514061"/>
            <a:ext cx="9982200" cy="369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200000"/>
              </a:lnSpc>
              <a:buFont typeface="Wingdings" panose="05000000000000000000" pitchFamily="2" charset="2"/>
              <a:buChar char="q"/>
            </a:pPr>
            <a:endParaRPr lang="nb-NO" sz="20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  <a:p>
            <a:pPr marL="514350" indent="-51435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øke unges kunnskap </a:t>
            </a:r>
            <a:r>
              <a:rPr lang="nb-NO" sz="2000">
                <a:solidFill>
                  <a:srgbClr val="212529"/>
                </a:solidFill>
                <a:latin typeface="Rockwell" panose="02060603020205020403" pitchFamily="18" charset="0"/>
              </a:rPr>
              <a:t>til å </a:t>
            </a:r>
            <a:r>
              <a:rPr lang="nb-NO" sz="2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håndtere negative hendelser på nett</a:t>
            </a:r>
          </a:p>
          <a:p>
            <a:pPr marL="514350" indent="-51435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øke hjelpesøkende atferd og mestringsstrategier for barn og ungdom</a:t>
            </a:r>
          </a:p>
          <a:p>
            <a:pPr marL="514350" indent="-5143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øke selvtillit og søvnkvalitet</a:t>
            </a:r>
          </a:p>
          <a:p>
            <a:pPr marL="514350" indent="-51435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redusere psykiske plager relatert til negative hendelser på nett</a:t>
            </a:r>
          </a:p>
          <a:p>
            <a:pPr marL="514350" indent="-514350" algn="l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nb-NO" sz="2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redusere negative hendelser på nett og nettmobbing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3575C582-EF46-F344-F75C-549C98AEF49B}"/>
              </a:ext>
            </a:extLst>
          </p:cNvPr>
          <p:cNvSpPr txBox="1"/>
          <p:nvPr/>
        </p:nvSpPr>
        <p:spPr>
          <a:xfrm>
            <a:off x="1447800" y="3314700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50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NettOpp har som mål å:</a:t>
            </a:r>
          </a:p>
        </p:txBody>
      </p:sp>
      <p:pic>
        <p:nvPicPr>
          <p:cNvPr id="9" name="Bilde 8" descr="Et bilde som inneholder tekst&#10;&#10;Automatisk generert beskrivelse">
            <a:extLst>
              <a:ext uri="{FF2B5EF4-FFF2-40B4-BE49-F238E27FC236}">
                <a16:creationId xmlns:a16="http://schemas.microsoft.com/office/drawing/2014/main" id="{399304C7-3374-B2F6-830F-17A23D6264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056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3">
            <a:extLst>
              <a:ext uri="{FF2B5EF4-FFF2-40B4-BE49-F238E27FC236}">
                <a16:creationId xmlns:a16="http://schemas.microsoft.com/office/drawing/2014/main" id="{94FA0A2B-ED34-9BF8-773D-8CF05E8EAF9F}"/>
              </a:ext>
            </a:extLst>
          </p:cNvPr>
          <p:cNvGrpSpPr/>
          <p:nvPr/>
        </p:nvGrpSpPr>
        <p:grpSpPr>
          <a:xfrm rot="10800000">
            <a:off x="0" y="-29494"/>
            <a:ext cx="18288000" cy="2217277"/>
            <a:chOff x="0" y="0"/>
            <a:chExt cx="6350000" cy="1294816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8E769B88-D5E4-7AA1-99E4-196F9EC5236B}"/>
                </a:ext>
              </a:extLst>
            </p:cNvPr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7" name="Bilde 6" descr="Et bilde som inneholder tekst, elektronikk, skjermbilde&#10;&#10;Automatisk generert beskrivelse">
            <a:extLst>
              <a:ext uri="{FF2B5EF4-FFF2-40B4-BE49-F238E27FC236}">
                <a16:creationId xmlns:a16="http://schemas.microsoft.com/office/drawing/2014/main" id="{8D5137FD-3A67-98AA-5964-D41B1BEC0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891" y="-29494"/>
            <a:ext cx="7315200" cy="1034681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FEC2328-293E-0CB4-49B8-3070A486C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-20529"/>
            <a:ext cx="7272909" cy="1028700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6882C3F6-3DE9-73FC-51DE-06EBFC2ED5CA}"/>
              </a:ext>
            </a:extLst>
          </p:cNvPr>
          <p:cNvSpPr txBox="1"/>
          <p:nvPr/>
        </p:nvSpPr>
        <p:spPr>
          <a:xfrm>
            <a:off x="486309" y="3238500"/>
            <a:ext cx="4224909" cy="5831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800" b="0" i="0">
                <a:solidFill>
                  <a:srgbClr val="212529"/>
                </a:solidFill>
                <a:effectLst/>
                <a:latin typeface="Rockwell" panose="02060603020205020403" pitchFamily="18" charset="0"/>
              </a:rPr>
              <a:t>I NettOpp finner ungdom både </a:t>
            </a:r>
            <a:r>
              <a:rPr lang="nb-NO" sz="2800" b="0" i="0">
                <a:solidFill>
                  <a:schemeClr val="accent6">
                    <a:lumMod val="75000"/>
                  </a:schemeClr>
                </a:solidFill>
                <a:effectLst/>
                <a:latin typeface="Rockwell" panose="02060603020205020403" pitchFamily="18" charset="0"/>
              </a:rPr>
              <a:t>informasjo</a:t>
            </a:r>
            <a:r>
              <a:rPr lang="nb-NO" sz="2800">
                <a:solidFill>
                  <a:schemeClr val="accent6">
                    <a:lumMod val="75000"/>
                  </a:schemeClr>
                </a:solidFill>
                <a:latin typeface="Rockwell" panose="02060603020205020403" pitchFamily="18" charset="0"/>
              </a:rPr>
              <a:t>n</a:t>
            </a:r>
            <a:r>
              <a:rPr lang="nb-NO" sz="2800">
                <a:solidFill>
                  <a:srgbClr val="212529"/>
                </a:solidFill>
                <a:latin typeface="Rockwell" panose="02060603020205020403" pitchFamily="18" charset="0"/>
              </a:rPr>
              <a:t> om negative hendelser på nett og hvilke følelser som er vanlig å føle på når man opplever noe vondt på nett. </a:t>
            </a:r>
          </a:p>
          <a:p>
            <a:pPr>
              <a:lnSpc>
                <a:spcPct val="150000"/>
              </a:lnSpc>
            </a:pPr>
            <a:endParaRPr lang="nb-NO" sz="28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792D014D-B601-93AE-A77B-526CE84BD66D}"/>
              </a:ext>
            </a:extLst>
          </p:cNvPr>
          <p:cNvSpPr txBox="1"/>
          <p:nvPr/>
        </p:nvSpPr>
        <p:spPr>
          <a:xfrm>
            <a:off x="13466672" y="3314700"/>
            <a:ext cx="4566954" cy="38926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b-NO" sz="2800">
                <a:solidFill>
                  <a:srgbClr val="212529"/>
                </a:solidFill>
                <a:latin typeface="Rockwell"/>
              </a:rPr>
              <a:t>I tillegg finner ungdom </a:t>
            </a:r>
            <a:r>
              <a:rPr lang="nb-NO" sz="2800">
                <a:solidFill>
                  <a:schemeClr val="accent6">
                    <a:lumMod val="75000"/>
                  </a:schemeClr>
                </a:solidFill>
                <a:latin typeface="Rockwell"/>
              </a:rPr>
              <a:t>konkrete øvelser </a:t>
            </a:r>
            <a:r>
              <a:rPr lang="nb-NO" sz="2800">
                <a:solidFill>
                  <a:srgbClr val="212529"/>
                </a:solidFill>
                <a:latin typeface="Rockwell"/>
              </a:rPr>
              <a:t>og teknikker som viser dem hvordan de kan takle stress og ubehagelige følelser. </a:t>
            </a:r>
            <a:endParaRPr lang="nb-NO" sz="28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</p:txBody>
      </p:sp>
      <p:pic>
        <p:nvPicPr>
          <p:cNvPr id="13" name="Bilde 12" descr="Et bilde som inneholder tekst&#10;&#10;Automatisk generert beskrivelse">
            <a:extLst>
              <a:ext uri="{FF2B5EF4-FFF2-40B4-BE49-F238E27FC236}">
                <a16:creationId xmlns:a16="http://schemas.microsoft.com/office/drawing/2014/main" id="{A8A0845E-3277-A8D2-E8A9-5AFAD8F280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80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Sylinder 4">
            <a:extLst>
              <a:ext uri="{FF2B5EF4-FFF2-40B4-BE49-F238E27FC236}">
                <a16:creationId xmlns:a16="http://schemas.microsoft.com/office/drawing/2014/main" id="{7459EC80-880F-E366-5E13-615B64AC8AE7}"/>
              </a:ext>
            </a:extLst>
          </p:cNvPr>
          <p:cNvSpPr txBox="1"/>
          <p:nvPr/>
        </p:nvSpPr>
        <p:spPr>
          <a:xfrm>
            <a:off x="1121709" y="2510310"/>
            <a:ext cx="118872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5000">
                <a:solidFill>
                  <a:srgbClr val="212529"/>
                </a:solidFill>
                <a:latin typeface="Rockwell" panose="02060603020205020403" pitchFamily="18" charset="0"/>
              </a:rPr>
              <a:t>Utvikling og brukermedvirkning</a:t>
            </a:r>
            <a:endParaRPr lang="nb-NO" sz="5000" b="0" i="0">
              <a:solidFill>
                <a:srgbClr val="212529"/>
              </a:solidFill>
              <a:effectLst/>
              <a:latin typeface="Rockwell" panose="02060603020205020403" pitchFamily="18" charset="0"/>
            </a:endParaRP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C1263E2B-C246-F2CA-4B7B-9CE39955D56D}"/>
              </a:ext>
            </a:extLst>
          </p:cNvPr>
          <p:cNvGrpSpPr/>
          <p:nvPr/>
        </p:nvGrpSpPr>
        <p:grpSpPr>
          <a:xfrm rot="10800000">
            <a:off x="0" y="-29494"/>
            <a:ext cx="18288000" cy="2217277"/>
            <a:chOff x="0" y="0"/>
            <a:chExt cx="6350000" cy="1294816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D735702-4AAB-F367-25FE-8346DFDF0618}"/>
                </a:ext>
              </a:extLst>
            </p:cNvPr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8" name="TekstSylinder 7">
            <a:extLst>
              <a:ext uri="{FF2B5EF4-FFF2-40B4-BE49-F238E27FC236}">
                <a16:creationId xmlns:a16="http://schemas.microsoft.com/office/drawing/2014/main" id="{8E3EC43F-9B62-BA50-C342-EDC89672D704}"/>
              </a:ext>
            </a:extLst>
          </p:cNvPr>
          <p:cNvSpPr txBox="1"/>
          <p:nvPr/>
        </p:nvSpPr>
        <p:spPr>
          <a:xfrm>
            <a:off x="1319565" y="4533900"/>
            <a:ext cx="9220200" cy="3691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200000"/>
              </a:lnSpc>
              <a:buFont typeface="Wingdings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 panose="02060603020205020403" pitchFamily="18" charset="0"/>
              </a:rPr>
              <a:t>Både forskere, mobbeombudet og ungdom har vært med på å utvikle innholdet i appen. </a:t>
            </a: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q"/>
            </a:pPr>
            <a:endParaRPr lang="nb-NO" sz="2000">
              <a:solidFill>
                <a:srgbClr val="212529"/>
              </a:solidFill>
              <a:latin typeface="Rockwell" panose="02060603020205020403" pitchFamily="18" charset="0"/>
            </a:endParaRPr>
          </a:p>
          <a:p>
            <a:pPr marL="342900" indent="-342900" algn="l">
              <a:lnSpc>
                <a:spcPct val="200000"/>
              </a:lnSpc>
              <a:buFont typeface="Wingdings" pitchFamily="2" charset="2"/>
              <a:buChar char="q"/>
            </a:pPr>
            <a:r>
              <a:rPr lang="nb-NO" sz="2000">
                <a:solidFill>
                  <a:srgbClr val="212529"/>
                </a:solidFill>
                <a:latin typeface="Rockwell" panose="02060603020205020403" pitchFamily="18" charset="0"/>
              </a:rPr>
              <a:t>I en brukerundersøkelse svarte 15 ungdommer på hva de syns om appen og hva de tror appen kan hjelpe ungdom med. </a:t>
            </a:r>
          </a:p>
          <a:p>
            <a:pPr algn="l">
              <a:lnSpc>
                <a:spcPct val="200000"/>
              </a:lnSpc>
            </a:pPr>
            <a:endParaRPr lang="nb-NO" sz="2000">
              <a:solidFill>
                <a:srgbClr val="212529"/>
              </a:solidFill>
              <a:latin typeface="Rockwell" panose="02060603020205020403" pitchFamily="18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96547881-638E-8C43-7D60-58EF63C193F2}"/>
              </a:ext>
            </a:extLst>
          </p:cNvPr>
          <p:cNvGrpSpPr/>
          <p:nvPr/>
        </p:nvGrpSpPr>
        <p:grpSpPr>
          <a:xfrm>
            <a:off x="12360101" y="3185283"/>
            <a:ext cx="1529170" cy="1529171"/>
            <a:chOff x="0" y="0"/>
            <a:chExt cx="2038893" cy="2038893"/>
          </a:xfrm>
        </p:grpSpPr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C188B185-86FB-9BF5-B57F-5D83181BEA55}"/>
                </a:ext>
              </a:extLst>
            </p:cNvPr>
            <p:cNvSpPr txBox="1"/>
            <p:nvPr/>
          </p:nvSpPr>
          <p:spPr>
            <a:xfrm>
              <a:off x="360848" y="548730"/>
              <a:ext cx="1317198" cy="8152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7"/>
                </a:lnSpc>
              </a:pPr>
              <a:r>
                <a:rPr lang="en-US" sz="2800">
                  <a:solidFill>
                    <a:srgbClr val="000000"/>
                  </a:solidFill>
                  <a:latin typeface="Rockwell" panose="02060603020205020403" pitchFamily="18" charset="77"/>
                </a:rPr>
                <a:t>93 %</a:t>
              </a:r>
            </a:p>
          </p:txBody>
        </p: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DC654451-C4F0-81BF-9ED8-E8BC3A178C4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2038893" cy="2038893"/>
              <a:chOff x="0" y="0"/>
              <a:chExt cx="2540000" cy="2540000"/>
            </a:xfrm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E8E1601-5F73-B31F-637D-440B7CC2312F}"/>
                  </a:ext>
                </a:extLst>
              </p:cNvPr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70A3213B-3ED8-77D1-3F0D-27A3C009CE5F}"/>
                  </a:ext>
                </a:extLst>
              </p:cNvPr>
              <p:cNvSpPr/>
              <p:nvPr/>
            </p:nvSpPr>
            <p:spPr>
              <a:xfrm>
                <a:off x="-139590" y="3328"/>
                <a:ext cx="2707759" cy="2640807"/>
              </a:xfrm>
              <a:custGeom>
                <a:avLst/>
                <a:gdLst/>
                <a:ahLst/>
                <a:cxnLst/>
                <a:rect l="l" t="t" r="r" b="b"/>
                <a:pathLst>
                  <a:path w="2707759" h="2640807">
                    <a:moveTo>
                      <a:pt x="1566556" y="6409"/>
                    </a:moveTo>
                    <a:cubicBezTo>
                      <a:pt x="2179401" y="82740"/>
                      <a:pt x="2648495" y="588867"/>
                      <a:pt x="2678127" y="1205736"/>
                    </a:cubicBezTo>
                    <a:cubicBezTo>
                      <a:pt x="2707759" y="1822604"/>
                      <a:pt x="2289338" y="2371365"/>
                      <a:pt x="1686632" y="2506086"/>
                    </a:cubicBezTo>
                    <a:cubicBezTo>
                      <a:pt x="1083925" y="2640807"/>
                      <a:pt x="471676" y="2322428"/>
                      <a:pt x="235838" y="1751652"/>
                    </a:cubicBezTo>
                    <a:cubicBezTo>
                      <a:pt x="0" y="1180876"/>
                      <a:pt x="208950" y="523187"/>
                      <a:pt x="730969" y="193185"/>
                    </a:cubicBezTo>
                    <a:cubicBezTo>
                      <a:pt x="773162" y="166247"/>
                      <a:pt x="826544" y="163944"/>
                      <a:pt x="870901" y="187148"/>
                    </a:cubicBezTo>
                    <a:cubicBezTo>
                      <a:pt x="915257" y="210352"/>
                      <a:pt x="943808" y="255516"/>
                      <a:pt x="945742" y="305538"/>
                    </a:cubicBezTo>
                    <a:cubicBezTo>
                      <a:pt x="947677" y="355559"/>
                      <a:pt x="922698" y="402793"/>
                      <a:pt x="880266" y="429352"/>
                    </a:cubicBezTo>
                    <a:cubicBezTo>
                      <a:pt x="473091" y="686754"/>
                      <a:pt x="310110" y="1199751"/>
                      <a:pt x="494063" y="1644957"/>
                    </a:cubicBezTo>
                    <a:cubicBezTo>
                      <a:pt x="678017" y="2090162"/>
                      <a:pt x="1155572" y="2338497"/>
                      <a:pt x="1625683" y="2233415"/>
                    </a:cubicBezTo>
                    <a:cubicBezTo>
                      <a:pt x="2095794" y="2128333"/>
                      <a:pt x="2422162" y="1700299"/>
                      <a:pt x="2399049" y="1219142"/>
                    </a:cubicBezTo>
                    <a:cubicBezTo>
                      <a:pt x="2375936" y="737985"/>
                      <a:pt x="2010042" y="343205"/>
                      <a:pt x="1532024" y="283667"/>
                    </a:cubicBezTo>
                    <a:cubicBezTo>
                      <a:pt x="1482321" y="277702"/>
                      <a:pt x="1439609" y="245600"/>
                      <a:pt x="1420061" y="199515"/>
                    </a:cubicBezTo>
                    <a:cubicBezTo>
                      <a:pt x="1400512" y="153430"/>
                      <a:pt x="1407116" y="100408"/>
                      <a:pt x="1437372" y="60527"/>
                    </a:cubicBezTo>
                    <a:cubicBezTo>
                      <a:pt x="1467627" y="20645"/>
                      <a:pt x="1516909" y="0"/>
                      <a:pt x="1566556" y="640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</p:spPr>
          </p:sp>
        </p:grpSp>
      </p:grpSp>
      <p:grpSp>
        <p:nvGrpSpPr>
          <p:cNvPr id="16" name="Group 7">
            <a:extLst>
              <a:ext uri="{FF2B5EF4-FFF2-40B4-BE49-F238E27FC236}">
                <a16:creationId xmlns:a16="http://schemas.microsoft.com/office/drawing/2014/main" id="{CA729C83-D8A3-E9BC-B8FA-0F10CF166ED8}"/>
              </a:ext>
            </a:extLst>
          </p:cNvPr>
          <p:cNvGrpSpPr/>
          <p:nvPr/>
        </p:nvGrpSpPr>
        <p:grpSpPr>
          <a:xfrm>
            <a:off x="15448755" y="3185283"/>
            <a:ext cx="1529170" cy="1529170"/>
            <a:chOff x="0" y="0"/>
            <a:chExt cx="2038893" cy="2038893"/>
          </a:xfrm>
        </p:grpSpPr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E3E4E3D3-5571-0752-AAB0-4E35FC0E9A7D}"/>
                </a:ext>
              </a:extLst>
            </p:cNvPr>
            <p:cNvSpPr txBox="1"/>
            <p:nvPr/>
          </p:nvSpPr>
          <p:spPr>
            <a:xfrm>
              <a:off x="326296" y="548731"/>
              <a:ext cx="1386302" cy="791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7"/>
                </a:lnSpc>
              </a:pPr>
              <a:r>
                <a:rPr lang="en-US" sz="2800">
                  <a:solidFill>
                    <a:srgbClr val="000000"/>
                  </a:solidFill>
                  <a:latin typeface="Rockwell" panose="02060603020205020403" pitchFamily="18" charset="77"/>
                </a:rPr>
                <a:t>87 %</a:t>
              </a:r>
            </a:p>
          </p:txBody>
        </p:sp>
        <p:grpSp>
          <p:nvGrpSpPr>
            <p:cNvPr id="18" name="Group 9">
              <a:extLst>
                <a:ext uri="{FF2B5EF4-FFF2-40B4-BE49-F238E27FC236}">
                  <a16:creationId xmlns:a16="http://schemas.microsoft.com/office/drawing/2014/main" id="{4EC2ECE2-042A-0FAE-7B2E-33454ACCD82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2038893" cy="2038893"/>
              <a:chOff x="0" y="0"/>
              <a:chExt cx="2540000" cy="2540000"/>
            </a:xfrm>
          </p:grpSpPr>
          <p:sp>
            <p:nvSpPr>
              <p:cNvPr id="19" name="Freeform 10">
                <a:extLst>
                  <a:ext uri="{FF2B5EF4-FFF2-40B4-BE49-F238E27FC236}">
                    <a16:creationId xmlns:a16="http://schemas.microsoft.com/office/drawing/2014/main" id="{A69934B4-FBF9-B482-B1AA-45C888294535}"/>
                  </a:ext>
                </a:extLst>
              </p:cNvPr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20" name="Freeform 11">
                <a:extLst>
                  <a:ext uri="{FF2B5EF4-FFF2-40B4-BE49-F238E27FC236}">
                    <a16:creationId xmlns:a16="http://schemas.microsoft.com/office/drawing/2014/main" id="{B3DDA986-F7AD-F01A-2CC7-D95FF58A5D2F}"/>
                  </a:ext>
                </a:extLst>
              </p:cNvPr>
              <p:cNvSpPr/>
              <p:nvPr/>
            </p:nvSpPr>
            <p:spPr>
              <a:xfrm>
                <a:off x="-93608" y="3328"/>
                <a:ext cx="2701979" cy="2659687"/>
              </a:xfrm>
              <a:custGeom>
                <a:avLst/>
                <a:gdLst/>
                <a:ahLst/>
                <a:cxnLst/>
                <a:rect l="l" t="t" r="r" b="b"/>
                <a:pathLst>
                  <a:path w="2701979" h="2659687">
                    <a:moveTo>
                      <a:pt x="1520574" y="6409"/>
                    </a:moveTo>
                    <a:cubicBezTo>
                      <a:pt x="2088934" y="77199"/>
                      <a:pt x="2539583" y="519660"/>
                      <a:pt x="2620781" y="1086626"/>
                    </a:cubicBezTo>
                    <a:cubicBezTo>
                      <a:pt x="2701979" y="1653593"/>
                      <a:pt x="2393631" y="2204753"/>
                      <a:pt x="1867986" y="2432220"/>
                    </a:cubicBezTo>
                    <a:cubicBezTo>
                      <a:pt x="1342341" y="2659687"/>
                      <a:pt x="729484" y="2507168"/>
                      <a:pt x="371766" y="2059862"/>
                    </a:cubicBezTo>
                    <a:cubicBezTo>
                      <a:pt x="14049" y="1612556"/>
                      <a:pt x="0" y="981162"/>
                      <a:pt x="337465" y="518386"/>
                    </a:cubicBezTo>
                    <a:cubicBezTo>
                      <a:pt x="366779" y="477808"/>
                      <a:pt x="415564" y="456015"/>
                      <a:pt x="465348" y="461261"/>
                    </a:cubicBezTo>
                    <a:cubicBezTo>
                      <a:pt x="515132" y="466506"/>
                      <a:pt x="558304" y="497988"/>
                      <a:pt x="578516" y="543785"/>
                    </a:cubicBezTo>
                    <a:cubicBezTo>
                      <a:pt x="598729" y="589583"/>
                      <a:pt x="592892" y="642694"/>
                      <a:pt x="563217" y="683009"/>
                    </a:cubicBezTo>
                    <a:cubicBezTo>
                      <a:pt x="299993" y="1043974"/>
                      <a:pt x="310952" y="1536461"/>
                      <a:pt x="589972" y="1885360"/>
                    </a:cubicBezTo>
                    <a:cubicBezTo>
                      <a:pt x="868991" y="2234259"/>
                      <a:pt x="1347019" y="2353224"/>
                      <a:pt x="1757023" y="2175800"/>
                    </a:cubicBezTo>
                    <a:cubicBezTo>
                      <a:pt x="2167026" y="1998375"/>
                      <a:pt x="2407537" y="1568470"/>
                      <a:pt x="2344203" y="1126236"/>
                    </a:cubicBezTo>
                    <a:cubicBezTo>
                      <a:pt x="2280868" y="684003"/>
                      <a:pt x="1929362" y="338883"/>
                      <a:pt x="1486042" y="283667"/>
                    </a:cubicBezTo>
                    <a:cubicBezTo>
                      <a:pt x="1436339" y="277702"/>
                      <a:pt x="1393627" y="245600"/>
                      <a:pt x="1374079" y="199515"/>
                    </a:cubicBezTo>
                    <a:cubicBezTo>
                      <a:pt x="1354530" y="153430"/>
                      <a:pt x="1361134" y="100408"/>
                      <a:pt x="1391390" y="60527"/>
                    </a:cubicBezTo>
                    <a:cubicBezTo>
                      <a:pt x="1421645" y="20645"/>
                      <a:pt x="1470927" y="0"/>
                      <a:pt x="1520574" y="640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</p:spPr>
          </p:sp>
        </p:grpSp>
      </p:grpSp>
      <p:grpSp>
        <p:nvGrpSpPr>
          <p:cNvPr id="21" name="Group 12">
            <a:extLst>
              <a:ext uri="{FF2B5EF4-FFF2-40B4-BE49-F238E27FC236}">
                <a16:creationId xmlns:a16="http://schemas.microsoft.com/office/drawing/2014/main" id="{302FA9BD-EA2E-FA5B-BA8A-52FA92770DF2}"/>
              </a:ext>
            </a:extLst>
          </p:cNvPr>
          <p:cNvGrpSpPr/>
          <p:nvPr/>
        </p:nvGrpSpPr>
        <p:grpSpPr>
          <a:xfrm>
            <a:off x="15392400" y="6239486"/>
            <a:ext cx="1650970" cy="1593089"/>
            <a:chOff x="-112050" y="-1634"/>
            <a:chExt cx="2201293" cy="2124118"/>
          </a:xfrm>
        </p:grpSpPr>
        <p:sp>
          <p:nvSpPr>
            <p:cNvPr id="22" name="TextBox 13">
              <a:extLst>
                <a:ext uri="{FF2B5EF4-FFF2-40B4-BE49-F238E27FC236}">
                  <a16:creationId xmlns:a16="http://schemas.microsoft.com/office/drawing/2014/main" id="{D74FBA6F-4507-9FEB-790B-DC3129AEB078}"/>
                </a:ext>
              </a:extLst>
            </p:cNvPr>
            <p:cNvSpPr txBox="1"/>
            <p:nvPr/>
          </p:nvSpPr>
          <p:spPr>
            <a:xfrm>
              <a:off x="360848" y="548731"/>
              <a:ext cx="1317198" cy="8201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7"/>
                </a:lnSpc>
              </a:pPr>
              <a:r>
                <a:rPr lang="en-US" sz="2800">
                  <a:solidFill>
                    <a:srgbClr val="000000"/>
                  </a:solidFill>
                  <a:latin typeface="Rockwell" panose="02060603020205020403" pitchFamily="18" charset="77"/>
                </a:rPr>
                <a:t>93 %</a:t>
              </a:r>
            </a:p>
          </p:txBody>
        </p:sp>
        <p:grpSp>
          <p:nvGrpSpPr>
            <p:cNvPr id="23" name="Group 14">
              <a:extLst>
                <a:ext uri="{FF2B5EF4-FFF2-40B4-BE49-F238E27FC236}">
                  <a16:creationId xmlns:a16="http://schemas.microsoft.com/office/drawing/2014/main" id="{20D750B0-7066-91A3-031F-0DFB73F19B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-112050" y="-1634"/>
              <a:ext cx="2201293" cy="2124118"/>
              <a:chOff x="-139589" y="-2035"/>
              <a:chExt cx="2742313" cy="2646171"/>
            </a:xfrm>
          </p:grpSpPr>
          <p:sp>
            <p:nvSpPr>
              <p:cNvPr id="24" name="Freeform 15">
                <a:extLst>
                  <a:ext uri="{FF2B5EF4-FFF2-40B4-BE49-F238E27FC236}">
                    <a16:creationId xmlns:a16="http://schemas.microsoft.com/office/drawing/2014/main" id="{61BCCC84-1197-99E1-82DD-93C436A4789D}"/>
                  </a:ext>
                </a:extLst>
              </p:cNvPr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25" name="Freeform 16">
                <a:extLst>
                  <a:ext uri="{FF2B5EF4-FFF2-40B4-BE49-F238E27FC236}">
                    <a16:creationId xmlns:a16="http://schemas.microsoft.com/office/drawing/2014/main" id="{76525610-A18C-2EAF-DDD4-8FEA1DB89E8E}"/>
                  </a:ext>
                </a:extLst>
              </p:cNvPr>
              <p:cNvSpPr/>
              <p:nvPr/>
            </p:nvSpPr>
            <p:spPr>
              <a:xfrm>
                <a:off x="-139589" y="3330"/>
                <a:ext cx="2707759" cy="2640806"/>
              </a:xfrm>
              <a:custGeom>
                <a:avLst/>
                <a:gdLst/>
                <a:ahLst/>
                <a:cxnLst/>
                <a:rect l="l" t="t" r="r" b="b"/>
                <a:pathLst>
                  <a:path w="2707759" h="2640807">
                    <a:moveTo>
                      <a:pt x="1566556" y="6409"/>
                    </a:moveTo>
                    <a:cubicBezTo>
                      <a:pt x="2179401" y="82740"/>
                      <a:pt x="2648495" y="588867"/>
                      <a:pt x="2678127" y="1205736"/>
                    </a:cubicBezTo>
                    <a:cubicBezTo>
                      <a:pt x="2707759" y="1822604"/>
                      <a:pt x="2289338" y="2371365"/>
                      <a:pt x="1686632" y="2506086"/>
                    </a:cubicBezTo>
                    <a:cubicBezTo>
                      <a:pt x="1083925" y="2640807"/>
                      <a:pt x="471676" y="2322428"/>
                      <a:pt x="235838" y="1751652"/>
                    </a:cubicBezTo>
                    <a:cubicBezTo>
                      <a:pt x="0" y="1180876"/>
                      <a:pt x="208950" y="523187"/>
                      <a:pt x="730969" y="193185"/>
                    </a:cubicBezTo>
                    <a:cubicBezTo>
                      <a:pt x="773162" y="166247"/>
                      <a:pt x="826544" y="163944"/>
                      <a:pt x="870901" y="187148"/>
                    </a:cubicBezTo>
                    <a:cubicBezTo>
                      <a:pt x="915257" y="210352"/>
                      <a:pt x="943808" y="255516"/>
                      <a:pt x="945742" y="305538"/>
                    </a:cubicBezTo>
                    <a:cubicBezTo>
                      <a:pt x="947677" y="355559"/>
                      <a:pt x="922698" y="402793"/>
                      <a:pt x="880266" y="429352"/>
                    </a:cubicBezTo>
                    <a:cubicBezTo>
                      <a:pt x="473091" y="686754"/>
                      <a:pt x="310110" y="1199751"/>
                      <a:pt x="494063" y="1644957"/>
                    </a:cubicBezTo>
                    <a:cubicBezTo>
                      <a:pt x="678017" y="2090162"/>
                      <a:pt x="1155572" y="2338497"/>
                      <a:pt x="1625683" y="2233415"/>
                    </a:cubicBezTo>
                    <a:cubicBezTo>
                      <a:pt x="2095794" y="2128333"/>
                      <a:pt x="2422162" y="1700299"/>
                      <a:pt x="2399049" y="1219142"/>
                    </a:cubicBezTo>
                    <a:cubicBezTo>
                      <a:pt x="2375936" y="737985"/>
                      <a:pt x="2010042" y="343205"/>
                      <a:pt x="1532024" y="283667"/>
                    </a:cubicBezTo>
                    <a:cubicBezTo>
                      <a:pt x="1482321" y="277702"/>
                      <a:pt x="1439609" y="245600"/>
                      <a:pt x="1420061" y="199515"/>
                    </a:cubicBezTo>
                    <a:cubicBezTo>
                      <a:pt x="1400512" y="153430"/>
                      <a:pt x="1407116" y="100408"/>
                      <a:pt x="1437372" y="60527"/>
                    </a:cubicBezTo>
                    <a:cubicBezTo>
                      <a:pt x="1467627" y="20645"/>
                      <a:pt x="1516909" y="0"/>
                      <a:pt x="1566556" y="640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</p:spPr>
          </p:sp>
        </p:grpSp>
      </p:grpSp>
      <p:grpSp>
        <p:nvGrpSpPr>
          <p:cNvPr id="26" name="Group 17">
            <a:extLst>
              <a:ext uri="{FF2B5EF4-FFF2-40B4-BE49-F238E27FC236}">
                <a16:creationId xmlns:a16="http://schemas.microsoft.com/office/drawing/2014/main" id="{CAFC789B-ADAB-CA9F-057F-D717B80ABB29}"/>
              </a:ext>
            </a:extLst>
          </p:cNvPr>
          <p:cNvGrpSpPr/>
          <p:nvPr/>
        </p:nvGrpSpPr>
        <p:grpSpPr>
          <a:xfrm>
            <a:off x="12397863" y="6240711"/>
            <a:ext cx="1529170" cy="1529170"/>
            <a:chOff x="0" y="0"/>
            <a:chExt cx="2038893" cy="2038893"/>
          </a:xfrm>
        </p:grpSpPr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id="{0C789681-7D6F-4C00-D260-77107BEC5913}"/>
                </a:ext>
              </a:extLst>
            </p:cNvPr>
            <p:cNvSpPr txBox="1"/>
            <p:nvPr/>
          </p:nvSpPr>
          <p:spPr>
            <a:xfrm>
              <a:off x="295835" y="548731"/>
              <a:ext cx="1447225" cy="791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317"/>
                </a:lnSpc>
              </a:pPr>
              <a:r>
                <a:rPr lang="en-US" sz="2800">
                  <a:solidFill>
                    <a:srgbClr val="000000"/>
                  </a:solidFill>
                  <a:latin typeface="Rockwell" panose="02060603020205020403" pitchFamily="18" charset="77"/>
                </a:rPr>
                <a:t>80 %</a:t>
              </a:r>
            </a:p>
          </p:txBody>
        </p:sp>
        <p:grpSp>
          <p:nvGrpSpPr>
            <p:cNvPr id="28" name="Group 19">
              <a:extLst>
                <a:ext uri="{FF2B5EF4-FFF2-40B4-BE49-F238E27FC236}">
                  <a16:creationId xmlns:a16="http://schemas.microsoft.com/office/drawing/2014/main" id="{A6AAA6F4-B584-3658-6198-169A8BE72D5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0" y="0"/>
              <a:ext cx="2038893" cy="2038893"/>
              <a:chOff x="0" y="0"/>
              <a:chExt cx="2540000" cy="2540000"/>
            </a:xfrm>
          </p:grpSpPr>
          <p:sp>
            <p:nvSpPr>
              <p:cNvPr id="29" name="Freeform 20">
                <a:extLst>
                  <a:ext uri="{FF2B5EF4-FFF2-40B4-BE49-F238E27FC236}">
                    <a16:creationId xmlns:a16="http://schemas.microsoft.com/office/drawing/2014/main" id="{D88BB663-313E-8524-DA84-CB602BCDA4DD}"/>
                  </a:ext>
                </a:extLst>
              </p:cNvPr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l="l" t="t" r="r" b="b"/>
                <a:pathLst>
                  <a:path w="2665449" h="2544070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id="30" name="Freeform 21">
                <a:extLst>
                  <a:ext uri="{FF2B5EF4-FFF2-40B4-BE49-F238E27FC236}">
                    <a16:creationId xmlns:a16="http://schemas.microsoft.com/office/drawing/2014/main" id="{568E0695-517A-9F8C-84B3-AC842640343A}"/>
                  </a:ext>
                </a:extLst>
              </p:cNvPr>
              <p:cNvSpPr/>
              <p:nvPr/>
            </p:nvSpPr>
            <p:spPr>
              <a:xfrm>
                <a:off x="-75673" y="3328"/>
                <a:ext cx="2705591" cy="2618107"/>
              </a:xfrm>
              <a:custGeom>
                <a:avLst/>
                <a:gdLst/>
                <a:ahLst/>
                <a:cxnLst/>
                <a:rect l="l" t="t" r="r" b="b"/>
                <a:pathLst>
                  <a:path w="2705591" h="2618107">
                    <a:moveTo>
                      <a:pt x="1502639" y="6409"/>
                    </a:moveTo>
                    <a:cubicBezTo>
                      <a:pt x="2019985" y="70845"/>
                      <a:pt x="2445402" y="444908"/>
                      <a:pt x="2575497" y="949759"/>
                    </a:cubicBezTo>
                    <a:cubicBezTo>
                      <a:pt x="2705592" y="1454609"/>
                      <a:pt x="2513936" y="1987686"/>
                      <a:pt x="2092160" y="2294124"/>
                    </a:cubicBezTo>
                    <a:cubicBezTo>
                      <a:pt x="1670385" y="2600561"/>
                      <a:pt x="1104174" y="2618107"/>
                      <a:pt x="664234" y="2338372"/>
                    </a:cubicBezTo>
                    <a:cubicBezTo>
                      <a:pt x="224294" y="2058637"/>
                      <a:pt x="0" y="1538450"/>
                      <a:pt x="98587" y="1026513"/>
                    </a:cubicBezTo>
                    <a:cubicBezTo>
                      <a:pt x="107833" y="977315"/>
                      <a:pt x="142697" y="936825"/>
                      <a:pt x="189976" y="920375"/>
                    </a:cubicBezTo>
                    <a:cubicBezTo>
                      <a:pt x="237255" y="903924"/>
                      <a:pt x="289722" y="914028"/>
                      <a:pt x="327511" y="946861"/>
                    </a:cubicBezTo>
                    <a:cubicBezTo>
                      <a:pt x="365299" y="979693"/>
                      <a:pt x="382632" y="1030235"/>
                      <a:pt x="372946" y="1079348"/>
                    </a:cubicBezTo>
                    <a:cubicBezTo>
                      <a:pt x="296048" y="1478659"/>
                      <a:pt x="470998" y="1884405"/>
                      <a:pt x="814151" y="2102598"/>
                    </a:cubicBezTo>
                    <a:cubicBezTo>
                      <a:pt x="1157304" y="2320791"/>
                      <a:pt x="1598948" y="2307106"/>
                      <a:pt x="1927933" y="2068084"/>
                    </a:cubicBezTo>
                    <a:cubicBezTo>
                      <a:pt x="2256918" y="1829063"/>
                      <a:pt x="2406409" y="1413263"/>
                      <a:pt x="2304935" y="1019480"/>
                    </a:cubicBezTo>
                    <a:cubicBezTo>
                      <a:pt x="2203461" y="625696"/>
                      <a:pt x="1871636" y="333927"/>
                      <a:pt x="1468107" y="283667"/>
                    </a:cubicBezTo>
                    <a:cubicBezTo>
                      <a:pt x="1418404" y="277702"/>
                      <a:pt x="1375692" y="245600"/>
                      <a:pt x="1356144" y="199515"/>
                    </a:cubicBezTo>
                    <a:cubicBezTo>
                      <a:pt x="1336595" y="153430"/>
                      <a:pt x="1343199" y="100408"/>
                      <a:pt x="1373455" y="60527"/>
                    </a:cubicBezTo>
                    <a:cubicBezTo>
                      <a:pt x="1403710" y="20645"/>
                      <a:pt x="1452992" y="0"/>
                      <a:pt x="1502639" y="6409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</p:spPr>
          </p:sp>
        </p:grpSp>
      </p:grp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D31EA05C-F354-71A3-8BE6-ADAFDEB6ECB5}"/>
              </a:ext>
            </a:extLst>
          </p:cNvPr>
          <p:cNvSpPr txBox="1"/>
          <p:nvPr/>
        </p:nvSpPr>
        <p:spPr>
          <a:xfrm>
            <a:off x="11831990" y="4777147"/>
            <a:ext cx="2518312" cy="1103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>
                <a:solidFill>
                  <a:srgbClr val="212529"/>
                </a:solidFill>
                <a:latin typeface="Rockwell" panose="02060603020205020403" pitchFamily="18" charset="77"/>
              </a:rPr>
              <a:t>Tror NettOpp vil </a:t>
            </a:r>
            <a:r>
              <a:rPr lang="nb-NO" sz="1400">
                <a:latin typeface="Rockwell" panose="02060603020205020403" pitchFamily="18" charset="77"/>
              </a:rPr>
              <a:t>øke kunnskap om nettmobbing</a:t>
            </a:r>
            <a:endParaRPr lang="nb-NO" sz="1400">
              <a:latin typeface="Rockwell" panose="02060603020205020403" pitchFamily="18" charset="77"/>
              <a:cs typeface="Calibri"/>
            </a:endParaRPr>
          </a:p>
          <a:p>
            <a:pPr algn="ctr">
              <a:lnSpc>
                <a:spcPct val="200000"/>
              </a:lnSpc>
            </a:pPr>
            <a:endParaRPr lang="nb-NO" sz="1400">
              <a:solidFill>
                <a:srgbClr val="212529"/>
              </a:solidFill>
              <a:latin typeface="Rockwell" panose="02060603020205020403" pitchFamily="18" charset="0"/>
            </a:endParaRP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87A7A9DA-18AA-2938-0844-22CBD2414D60}"/>
              </a:ext>
            </a:extLst>
          </p:cNvPr>
          <p:cNvSpPr txBox="1"/>
          <p:nvPr/>
        </p:nvSpPr>
        <p:spPr>
          <a:xfrm>
            <a:off x="12013645" y="7734574"/>
            <a:ext cx="2518312" cy="699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>
                <a:solidFill>
                  <a:srgbClr val="212529"/>
                </a:solidFill>
                <a:latin typeface="Rockwell" panose="02060603020205020403" pitchFamily="18" charset="77"/>
              </a:rPr>
              <a:t>Syns NettOpp var interessant å bruke</a:t>
            </a:r>
            <a:endParaRPr lang="nb-NO" sz="1400">
              <a:solidFill>
                <a:srgbClr val="212529"/>
              </a:solidFill>
              <a:latin typeface="Rockwell" panose="02060603020205020403" pitchFamily="18" charset="0"/>
            </a:endParaRPr>
          </a:p>
        </p:txBody>
      </p:sp>
      <p:pic>
        <p:nvPicPr>
          <p:cNvPr id="33" name="Bilde 32" descr="Et bilde som inneholder tekst&#10;&#10;Automatisk generert beskrivelse">
            <a:extLst>
              <a:ext uri="{FF2B5EF4-FFF2-40B4-BE49-F238E27FC236}">
                <a16:creationId xmlns:a16="http://schemas.microsoft.com/office/drawing/2014/main" id="{6B2E5169-4CDF-3D2D-2146-49F82FA47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  <p:sp>
        <p:nvSpPr>
          <p:cNvPr id="35" name="TekstSylinder 34">
            <a:extLst>
              <a:ext uri="{FF2B5EF4-FFF2-40B4-BE49-F238E27FC236}">
                <a16:creationId xmlns:a16="http://schemas.microsoft.com/office/drawing/2014/main" id="{47396FBE-3EDC-47AB-1F86-9212D561A319}"/>
              </a:ext>
            </a:extLst>
          </p:cNvPr>
          <p:cNvSpPr txBox="1"/>
          <p:nvPr/>
        </p:nvSpPr>
        <p:spPr>
          <a:xfrm>
            <a:off x="15237573" y="7734575"/>
            <a:ext cx="2114687" cy="699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>
                <a:solidFill>
                  <a:srgbClr val="212529"/>
                </a:solidFill>
                <a:latin typeface="Rockwell" panose="02060603020205020403" pitchFamily="18" charset="77"/>
              </a:rPr>
              <a:t>Syns NettOpp var egnet til målgruppen</a:t>
            </a:r>
            <a:endParaRPr lang="nb-NO" sz="1400">
              <a:solidFill>
                <a:srgbClr val="212529"/>
              </a:solidFill>
              <a:latin typeface="Rockwell" panose="02060603020205020403" pitchFamily="18" charset="0"/>
            </a:endParaRP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5849B8F2-1749-CA70-49DC-CC87516002DD}"/>
              </a:ext>
            </a:extLst>
          </p:cNvPr>
          <p:cNvSpPr txBox="1"/>
          <p:nvPr/>
        </p:nvSpPr>
        <p:spPr>
          <a:xfrm>
            <a:off x="15237573" y="4777147"/>
            <a:ext cx="2114687" cy="699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b-NO" sz="1400">
                <a:solidFill>
                  <a:srgbClr val="212529"/>
                </a:solidFill>
                <a:latin typeface="Rockwell" panose="02060603020205020403" pitchFamily="18" charset="77"/>
              </a:rPr>
              <a:t>Syns  NettOpp var enkel å bruke</a:t>
            </a:r>
            <a:endParaRPr lang="nb-NO" sz="1400">
              <a:solidFill>
                <a:srgbClr val="212529"/>
              </a:solidFill>
              <a:latin typeface="Rockwell" panose="02060603020205020403" pitchFamily="18" charset="0"/>
            </a:endParaRPr>
          </a:p>
        </p:txBody>
      </p:sp>
      <p:cxnSp>
        <p:nvCxnSpPr>
          <p:cNvPr id="38" name="Rett linje 37">
            <a:extLst>
              <a:ext uri="{FF2B5EF4-FFF2-40B4-BE49-F238E27FC236}">
                <a16:creationId xmlns:a16="http://schemas.microsoft.com/office/drawing/2014/main" id="{20E896D9-032A-9B20-79A8-891B1F989837}"/>
              </a:ext>
            </a:extLst>
          </p:cNvPr>
          <p:cNvCxnSpPr>
            <a:cxnSpLocks/>
          </p:cNvCxnSpPr>
          <p:nvPr/>
        </p:nvCxnSpPr>
        <p:spPr>
          <a:xfrm flipH="1">
            <a:off x="11831990" y="8724900"/>
            <a:ext cx="6456010" cy="0"/>
          </a:xfrm>
          <a:prstGeom prst="line">
            <a:avLst/>
          </a:prstGeom>
          <a:ln w="165100">
            <a:solidFill>
              <a:schemeClr val="accent2">
                <a:lumMod val="40000"/>
                <a:lumOff val="60000"/>
                <a:alpha val="5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0DD82AE2-5543-2F88-7B26-E6B46CAF3848}"/>
              </a:ext>
            </a:extLst>
          </p:cNvPr>
          <p:cNvSpPr txBox="1"/>
          <p:nvPr/>
        </p:nvSpPr>
        <p:spPr>
          <a:xfrm>
            <a:off x="12015416" y="8836263"/>
            <a:ext cx="6272583" cy="699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nb-NO" sz="1400">
                <a:solidFill>
                  <a:srgbClr val="212529"/>
                </a:solidFill>
                <a:latin typeface="Rockwell" panose="02060603020205020403" pitchFamily="18" charset="77"/>
              </a:rPr>
              <a:t>Resultater fra brukerundersøkelsen hvor 15 ungdommer svarte på spørsmål om brukervennlighet, kvalitet og forventet effekt av NettOpp</a:t>
            </a:r>
            <a:endParaRPr lang="nb-NO" sz="1400">
              <a:solidFill>
                <a:srgbClr val="212529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928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977235" y="5027728"/>
            <a:ext cx="3194362" cy="1073306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" y="8069723"/>
            <a:ext cx="18288000" cy="2217277"/>
            <a:chOff x="0" y="0"/>
            <a:chExt cx="6350000" cy="1294816"/>
          </a:xfrm>
        </p:grpSpPr>
        <p:sp>
          <p:nvSpPr>
            <p:cNvPr id="4" name="Freeform 4"/>
            <p:cNvSpPr/>
            <p:nvPr/>
          </p:nvSpPr>
          <p:spPr>
            <a:xfrm>
              <a:off x="0" y="82550"/>
              <a:ext cx="6350000" cy="1210996"/>
            </a:xfrm>
            <a:custGeom>
              <a:avLst/>
              <a:gdLst/>
              <a:ahLst/>
              <a:cxnLst/>
              <a:rect l="l" t="t" r="r" b="b"/>
              <a:pathLst>
                <a:path w="6350000" h="1210996">
                  <a:moveTo>
                    <a:pt x="5877560" y="149860"/>
                  </a:moveTo>
                  <a:cubicBezTo>
                    <a:pt x="5786120" y="208280"/>
                    <a:pt x="5713730" y="255270"/>
                    <a:pt x="5556250" y="255270"/>
                  </a:cubicBezTo>
                  <a:cubicBezTo>
                    <a:pt x="5398770" y="255270"/>
                    <a:pt x="5326380" y="209550"/>
                    <a:pt x="5234940" y="149860"/>
                  </a:cubicBezTo>
                  <a:cubicBezTo>
                    <a:pt x="5130800" y="82550"/>
                    <a:pt x="5001260" y="0"/>
                    <a:pt x="4762500" y="0"/>
                  </a:cubicBezTo>
                  <a:cubicBezTo>
                    <a:pt x="4523740" y="0"/>
                    <a:pt x="4394200" y="82550"/>
                    <a:pt x="4290060" y="148590"/>
                  </a:cubicBezTo>
                  <a:cubicBezTo>
                    <a:pt x="4198620" y="207010"/>
                    <a:pt x="4126230" y="254000"/>
                    <a:pt x="3968750" y="254000"/>
                  </a:cubicBezTo>
                  <a:cubicBezTo>
                    <a:pt x="3811270" y="254000"/>
                    <a:pt x="3738880" y="208280"/>
                    <a:pt x="3647440" y="148590"/>
                  </a:cubicBezTo>
                  <a:cubicBezTo>
                    <a:pt x="3543300" y="82550"/>
                    <a:pt x="3413760" y="0"/>
                    <a:pt x="3175000" y="0"/>
                  </a:cubicBezTo>
                  <a:cubicBezTo>
                    <a:pt x="2936240" y="0"/>
                    <a:pt x="2806700" y="82550"/>
                    <a:pt x="2702560" y="148590"/>
                  </a:cubicBezTo>
                  <a:cubicBezTo>
                    <a:pt x="2611120" y="207010"/>
                    <a:pt x="2538730" y="254000"/>
                    <a:pt x="2381250" y="254000"/>
                  </a:cubicBezTo>
                  <a:cubicBezTo>
                    <a:pt x="2223770" y="254000"/>
                    <a:pt x="2151380" y="208280"/>
                    <a:pt x="2059940" y="148590"/>
                  </a:cubicBezTo>
                  <a:cubicBezTo>
                    <a:pt x="1955800" y="82550"/>
                    <a:pt x="1826260" y="0"/>
                    <a:pt x="1587500" y="0"/>
                  </a:cubicBezTo>
                  <a:cubicBezTo>
                    <a:pt x="1348740" y="0"/>
                    <a:pt x="1219200" y="82550"/>
                    <a:pt x="1115060" y="148590"/>
                  </a:cubicBezTo>
                  <a:cubicBezTo>
                    <a:pt x="1023620" y="207010"/>
                    <a:pt x="951230" y="254000"/>
                    <a:pt x="793750" y="254000"/>
                  </a:cubicBezTo>
                  <a:cubicBezTo>
                    <a:pt x="636270" y="254000"/>
                    <a:pt x="563880" y="208280"/>
                    <a:pt x="472440" y="148590"/>
                  </a:cubicBezTo>
                  <a:cubicBezTo>
                    <a:pt x="368300" y="82550"/>
                    <a:pt x="238760" y="0"/>
                    <a:pt x="0" y="0"/>
                  </a:cubicBezTo>
                  <a:lnTo>
                    <a:pt x="0" y="1210996"/>
                  </a:lnTo>
                  <a:lnTo>
                    <a:pt x="6350000" y="1210996"/>
                  </a:lnTo>
                  <a:lnTo>
                    <a:pt x="6350000" y="0"/>
                  </a:lnTo>
                  <a:cubicBezTo>
                    <a:pt x="6111240" y="0"/>
                    <a:pt x="5981700" y="82550"/>
                    <a:pt x="5877560" y="149860"/>
                  </a:cubicBezTo>
                  <a:close/>
                </a:path>
              </a:pathLst>
            </a:custGeom>
            <a:solidFill>
              <a:srgbClr val="4EBEBF">
                <a:alpha val="73725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977235" y="6101034"/>
            <a:ext cx="3194362" cy="100533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712708" y="5414621"/>
            <a:ext cx="2298516" cy="2298516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2081167" y="3195523"/>
            <a:ext cx="5506356" cy="10895271"/>
            <a:chOff x="0" y="0"/>
            <a:chExt cx="2620010" cy="5184140"/>
          </a:xfrm>
        </p:grpSpPr>
        <p:sp>
          <p:nvSpPr>
            <p:cNvPr id="8" name="Freeform 8"/>
            <p:cNvSpPr/>
            <p:nvPr/>
          </p:nvSpPr>
          <p:spPr>
            <a:xfrm>
              <a:off x="53340" y="25400"/>
              <a:ext cx="2513330" cy="5132070"/>
            </a:xfrm>
            <a:custGeom>
              <a:avLst/>
              <a:gdLst/>
              <a:ahLst/>
              <a:cxnLst/>
              <a:rect l="l" t="t" r="r" b="b"/>
              <a:pathLst>
                <a:path w="2513330" h="5132070">
                  <a:moveTo>
                    <a:pt x="2159000" y="0"/>
                  </a:moveTo>
                  <a:lnTo>
                    <a:pt x="354330" y="0"/>
                  </a:lnTo>
                  <a:cubicBezTo>
                    <a:pt x="158750" y="0"/>
                    <a:pt x="0" y="158750"/>
                    <a:pt x="0" y="354330"/>
                  </a:cubicBezTo>
                  <a:lnTo>
                    <a:pt x="0" y="4777740"/>
                  </a:lnTo>
                  <a:cubicBezTo>
                    <a:pt x="0" y="4973320"/>
                    <a:pt x="158750" y="5132070"/>
                    <a:pt x="354330" y="5132070"/>
                  </a:cubicBezTo>
                  <a:lnTo>
                    <a:pt x="2159000" y="5132070"/>
                  </a:lnTo>
                  <a:cubicBezTo>
                    <a:pt x="2354580" y="5132070"/>
                    <a:pt x="2513330" y="4973320"/>
                    <a:pt x="2513330" y="4777740"/>
                  </a:cubicBezTo>
                  <a:lnTo>
                    <a:pt x="2513330" y="354330"/>
                  </a:lnTo>
                  <a:cubicBezTo>
                    <a:pt x="2513330" y="158750"/>
                    <a:pt x="2354580" y="0"/>
                    <a:pt x="2159000" y="0"/>
                  </a:cubicBezTo>
                  <a:close/>
                  <a:moveTo>
                    <a:pt x="1558290" y="162560"/>
                  </a:moveTo>
                  <a:cubicBezTo>
                    <a:pt x="1576070" y="162560"/>
                    <a:pt x="1590040" y="176530"/>
                    <a:pt x="1590040" y="194310"/>
                  </a:cubicBezTo>
                  <a:cubicBezTo>
                    <a:pt x="1590040" y="212090"/>
                    <a:pt x="1576070" y="226060"/>
                    <a:pt x="1558290" y="226060"/>
                  </a:cubicBezTo>
                  <a:cubicBezTo>
                    <a:pt x="1540510" y="226060"/>
                    <a:pt x="1526540" y="212090"/>
                    <a:pt x="1526540" y="194310"/>
                  </a:cubicBezTo>
                  <a:cubicBezTo>
                    <a:pt x="1526540" y="176530"/>
                    <a:pt x="1541780" y="162560"/>
                    <a:pt x="1558290" y="162560"/>
                  </a:cubicBezTo>
                  <a:close/>
                  <a:moveTo>
                    <a:pt x="1089660" y="172720"/>
                  </a:moveTo>
                  <a:lnTo>
                    <a:pt x="1394460" y="172720"/>
                  </a:lnTo>
                  <a:cubicBezTo>
                    <a:pt x="1405890" y="172720"/>
                    <a:pt x="1416050" y="181610"/>
                    <a:pt x="1416050" y="194310"/>
                  </a:cubicBezTo>
                  <a:cubicBezTo>
                    <a:pt x="1416050" y="207010"/>
                    <a:pt x="1405890" y="215900"/>
                    <a:pt x="1394460" y="215900"/>
                  </a:cubicBezTo>
                  <a:lnTo>
                    <a:pt x="1089660" y="215900"/>
                  </a:lnTo>
                  <a:cubicBezTo>
                    <a:pt x="1078230" y="215900"/>
                    <a:pt x="1068070" y="207010"/>
                    <a:pt x="1068070" y="194310"/>
                  </a:cubicBezTo>
                  <a:cubicBezTo>
                    <a:pt x="1068070" y="181610"/>
                    <a:pt x="1078230" y="172720"/>
                    <a:pt x="1089660" y="172720"/>
                  </a:cubicBezTo>
                  <a:close/>
                  <a:moveTo>
                    <a:pt x="2383790" y="4798060"/>
                  </a:moveTo>
                  <a:cubicBezTo>
                    <a:pt x="2383790" y="4913630"/>
                    <a:pt x="2289810" y="5007610"/>
                    <a:pt x="2174240" y="5007610"/>
                  </a:cubicBezTo>
                  <a:lnTo>
                    <a:pt x="341630" y="5007610"/>
                  </a:lnTo>
                  <a:cubicBezTo>
                    <a:pt x="226060" y="5007610"/>
                    <a:pt x="132080" y="4913630"/>
                    <a:pt x="132080" y="4798060"/>
                  </a:cubicBezTo>
                  <a:lnTo>
                    <a:pt x="132080" y="340360"/>
                  </a:lnTo>
                  <a:cubicBezTo>
                    <a:pt x="132080" y="224790"/>
                    <a:pt x="226060" y="130810"/>
                    <a:pt x="341630" y="130810"/>
                  </a:cubicBezTo>
                  <a:lnTo>
                    <a:pt x="614680" y="130810"/>
                  </a:lnTo>
                  <a:lnTo>
                    <a:pt x="614680" y="187960"/>
                  </a:lnTo>
                  <a:cubicBezTo>
                    <a:pt x="614680" y="252730"/>
                    <a:pt x="668020" y="306070"/>
                    <a:pt x="732790" y="306070"/>
                  </a:cubicBezTo>
                  <a:lnTo>
                    <a:pt x="1783080" y="306070"/>
                  </a:lnTo>
                  <a:cubicBezTo>
                    <a:pt x="1847850" y="306070"/>
                    <a:pt x="1901190" y="252730"/>
                    <a:pt x="1901190" y="187960"/>
                  </a:cubicBezTo>
                  <a:lnTo>
                    <a:pt x="1901190" y="130810"/>
                  </a:lnTo>
                  <a:lnTo>
                    <a:pt x="2172970" y="130810"/>
                  </a:lnTo>
                  <a:cubicBezTo>
                    <a:pt x="2288540" y="130810"/>
                    <a:pt x="2382520" y="224790"/>
                    <a:pt x="2382520" y="340360"/>
                  </a:cubicBezTo>
                  <a:lnTo>
                    <a:pt x="2382520" y="479806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185420" y="156210"/>
              <a:ext cx="2251710" cy="4876800"/>
            </a:xfrm>
            <a:custGeom>
              <a:avLst/>
              <a:gdLst/>
              <a:ahLst/>
              <a:cxnLst/>
              <a:rect l="l" t="t" r="r" b="b"/>
              <a:pathLst>
                <a:path w="2251710" h="4876800">
                  <a:moveTo>
                    <a:pt x="2040890" y="0"/>
                  </a:moveTo>
                  <a:lnTo>
                    <a:pt x="1769110" y="0"/>
                  </a:lnTo>
                  <a:lnTo>
                    <a:pt x="1769110" y="57150"/>
                  </a:lnTo>
                  <a:cubicBezTo>
                    <a:pt x="1769110" y="121920"/>
                    <a:pt x="1715770" y="175260"/>
                    <a:pt x="1651000" y="175260"/>
                  </a:cubicBezTo>
                  <a:lnTo>
                    <a:pt x="601980" y="175260"/>
                  </a:lnTo>
                  <a:cubicBezTo>
                    <a:pt x="537210" y="175260"/>
                    <a:pt x="483870" y="121920"/>
                    <a:pt x="483870" y="57150"/>
                  </a:cubicBezTo>
                  <a:lnTo>
                    <a:pt x="483870" y="0"/>
                  </a:lnTo>
                  <a:lnTo>
                    <a:pt x="209550" y="0"/>
                  </a:lnTo>
                  <a:cubicBezTo>
                    <a:pt x="93980" y="0"/>
                    <a:pt x="0" y="93980"/>
                    <a:pt x="0" y="209550"/>
                  </a:cubicBezTo>
                  <a:lnTo>
                    <a:pt x="0" y="4667250"/>
                  </a:lnTo>
                  <a:cubicBezTo>
                    <a:pt x="0" y="4782820"/>
                    <a:pt x="93980" y="4876800"/>
                    <a:pt x="209550" y="4876800"/>
                  </a:cubicBezTo>
                  <a:lnTo>
                    <a:pt x="2040890" y="4876800"/>
                  </a:lnTo>
                  <a:cubicBezTo>
                    <a:pt x="2156460" y="4876800"/>
                    <a:pt x="2250440" y="4782820"/>
                    <a:pt x="2250440" y="4667250"/>
                  </a:cubicBezTo>
                  <a:lnTo>
                    <a:pt x="2250440" y="209550"/>
                  </a:lnTo>
                  <a:cubicBezTo>
                    <a:pt x="2251710" y="93980"/>
                    <a:pt x="2157730" y="0"/>
                    <a:pt x="2040890" y="0"/>
                  </a:cubicBez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121410" y="198120"/>
              <a:ext cx="347980" cy="43180"/>
            </a:xfrm>
            <a:custGeom>
              <a:avLst/>
              <a:gdLst/>
              <a:ahLst/>
              <a:cxnLst/>
              <a:rect l="l" t="t" r="r" b="b"/>
              <a:pathLst>
                <a:path w="347980" h="43180">
                  <a:moveTo>
                    <a:pt x="326390" y="0"/>
                  </a:moveTo>
                  <a:lnTo>
                    <a:pt x="21590" y="0"/>
                  </a:lnTo>
                  <a:cubicBezTo>
                    <a:pt x="10160" y="0"/>
                    <a:pt x="0" y="8890"/>
                    <a:pt x="0" y="21590"/>
                  </a:cubicBezTo>
                  <a:cubicBezTo>
                    <a:pt x="0" y="34290"/>
                    <a:pt x="10160" y="43180"/>
                    <a:pt x="21590" y="43180"/>
                  </a:cubicBezTo>
                  <a:lnTo>
                    <a:pt x="326390" y="43180"/>
                  </a:lnTo>
                  <a:cubicBezTo>
                    <a:pt x="337820" y="43180"/>
                    <a:pt x="347980" y="34290"/>
                    <a:pt x="347980" y="21590"/>
                  </a:cubicBezTo>
                  <a:cubicBezTo>
                    <a:pt x="347980" y="8890"/>
                    <a:pt x="337820" y="0"/>
                    <a:pt x="326390" y="0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578312" y="187909"/>
              <a:ext cx="66636" cy="63602"/>
            </a:xfrm>
            <a:custGeom>
              <a:avLst/>
              <a:gdLst/>
              <a:ahLst/>
              <a:cxnLst/>
              <a:rect l="l" t="t" r="r" b="b"/>
              <a:pathLst>
                <a:path w="66636" h="63602">
                  <a:moveTo>
                    <a:pt x="33318" y="51"/>
                  </a:moveTo>
                  <a:cubicBezTo>
                    <a:pt x="21941" y="0"/>
                    <a:pt x="11406" y="6040"/>
                    <a:pt x="5703" y="15885"/>
                  </a:cubicBezTo>
                  <a:cubicBezTo>
                    <a:pt x="0" y="25729"/>
                    <a:pt x="0" y="37873"/>
                    <a:pt x="5703" y="47717"/>
                  </a:cubicBezTo>
                  <a:cubicBezTo>
                    <a:pt x="11406" y="57562"/>
                    <a:pt x="21941" y="63602"/>
                    <a:pt x="33318" y="63551"/>
                  </a:cubicBezTo>
                  <a:cubicBezTo>
                    <a:pt x="44695" y="63602"/>
                    <a:pt x="55230" y="57562"/>
                    <a:pt x="60933" y="47717"/>
                  </a:cubicBezTo>
                  <a:cubicBezTo>
                    <a:pt x="66636" y="37873"/>
                    <a:pt x="66636" y="25729"/>
                    <a:pt x="60933" y="15885"/>
                  </a:cubicBezTo>
                  <a:cubicBezTo>
                    <a:pt x="55230" y="6040"/>
                    <a:pt x="44695" y="0"/>
                    <a:pt x="33318" y="51"/>
                  </a:cubicBezTo>
                  <a:close/>
                </a:path>
              </a:pathLst>
            </a:custGeom>
            <a:solidFill>
              <a:srgbClr val="555555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0" y="685800"/>
              <a:ext cx="27940" cy="213360"/>
            </a:xfrm>
            <a:custGeom>
              <a:avLst/>
              <a:gdLst/>
              <a:ahLst/>
              <a:cxnLst/>
              <a:rect l="l" t="t" r="r" b="b"/>
              <a:pathLst>
                <a:path w="27940" h="213360">
                  <a:moveTo>
                    <a:pt x="0" y="26670"/>
                  </a:moveTo>
                  <a:lnTo>
                    <a:pt x="0" y="185420"/>
                  </a:lnTo>
                  <a:cubicBezTo>
                    <a:pt x="0" y="200660"/>
                    <a:pt x="12700" y="213360"/>
                    <a:pt x="27940" y="21336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0" y="1057910"/>
              <a:ext cx="27940" cy="384810"/>
            </a:xfrm>
            <a:custGeom>
              <a:avLst/>
              <a:gdLst/>
              <a:ahLst/>
              <a:cxnLst/>
              <a:rect l="l" t="t" r="r" b="b"/>
              <a:pathLst>
                <a:path w="27940" h="384810">
                  <a:moveTo>
                    <a:pt x="0" y="26670"/>
                  </a:moveTo>
                  <a:lnTo>
                    <a:pt x="0" y="356870"/>
                  </a:lnTo>
                  <a:cubicBezTo>
                    <a:pt x="0" y="372110"/>
                    <a:pt x="12700" y="384810"/>
                    <a:pt x="27940" y="384810"/>
                  </a:cubicBezTo>
                  <a:lnTo>
                    <a:pt x="27940" y="0"/>
                  </a:lnTo>
                  <a:cubicBezTo>
                    <a:pt x="12700" y="0"/>
                    <a:pt x="0" y="11430"/>
                    <a:pt x="0" y="2667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1526540"/>
              <a:ext cx="27940" cy="386080"/>
            </a:xfrm>
            <a:custGeom>
              <a:avLst/>
              <a:gdLst/>
              <a:ahLst/>
              <a:cxnLst/>
              <a:rect l="l" t="t" r="r" b="b"/>
              <a:pathLst>
                <a:path w="27940" h="386080">
                  <a:moveTo>
                    <a:pt x="0" y="27940"/>
                  </a:moveTo>
                  <a:lnTo>
                    <a:pt x="0" y="358140"/>
                  </a:lnTo>
                  <a:cubicBezTo>
                    <a:pt x="0" y="373380"/>
                    <a:pt x="12700" y="386080"/>
                    <a:pt x="27940" y="386080"/>
                  </a:cubicBezTo>
                  <a:lnTo>
                    <a:pt x="27940" y="0"/>
                  </a:lnTo>
                  <a:cubicBezTo>
                    <a:pt x="12700" y="0"/>
                    <a:pt x="0" y="12700"/>
                    <a:pt x="0" y="2794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592070" y="1184910"/>
              <a:ext cx="27940" cy="618490"/>
            </a:xfrm>
            <a:custGeom>
              <a:avLst/>
              <a:gdLst/>
              <a:ahLst/>
              <a:cxnLst/>
              <a:rect l="l" t="t" r="r" b="b"/>
              <a:pathLst>
                <a:path w="27940" h="618490">
                  <a:moveTo>
                    <a:pt x="0" y="0"/>
                  </a:moveTo>
                  <a:lnTo>
                    <a:pt x="0" y="618490"/>
                  </a:lnTo>
                  <a:cubicBezTo>
                    <a:pt x="15240" y="618490"/>
                    <a:pt x="27940" y="605790"/>
                    <a:pt x="27940" y="590550"/>
                  </a:cubicBezTo>
                  <a:lnTo>
                    <a:pt x="27940" y="27940"/>
                  </a:lnTo>
                  <a:cubicBezTo>
                    <a:pt x="27940" y="12700"/>
                    <a:pt x="15240" y="0"/>
                    <a:pt x="0" y="0"/>
                  </a:cubicBezTo>
                  <a:close/>
                </a:path>
              </a:pathLst>
            </a:custGeom>
            <a:solidFill>
              <a:srgbClr val="2E2E2E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27940" y="0"/>
              <a:ext cx="2564130" cy="5182870"/>
            </a:xfrm>
            <a:custGeom>
              <a:avLst/>
              <a:gdLst/>
              <a:ahLst/>
              <a:cxnLst/>
              <a:rect l="l" t="t" r="r" b="b"/>
              <a:pathLst>
                <a:path w="2564130" h="5182870">
                  <a:moveTo>
                    <a:pt x="2564130" y="1184910"/>
                  </a:moveTo>
                  <a:lnTo>
                    <a:pt x="2564130" y="379730"/>
                  </a:lnTo>
                  <a:cubicBezTo>
                    <a:pt x="2564130" y="353060"/>
                    <a:pt x="2561590" y="327660"/>
                    <a:pt x="2556510" y="303530"/>
                  </a:cubicBezTo>
                  <a:cubicBezTo>
                    <a:pt x="2553970" y="290830"/>
                    <a:pt x="2551430" y="279400"/>
                    <a:pt x="2547620" y="266700"/>
                  </a:cubicBezTo>
                  <a:cubicBezTo>
                    <a:pt x="2542540" y="248920"/>
                    <a:pt x="2534920" y="231140"/>
                    <a:pt x="2527300" y="214630"/>
                  </a:cubicBezTo>
                  <a:cubicBezTo>
                    <a:pt x="2522220" y="203200"/>
                    <a:pt x="2515870" y="193040"/>
                    <a:pt x="2509520" y="182880"/>
                  </a:cubicBezTo>
                  <a:cubicBezTo>
                    <a:pt x="2503170" y="172720"/>
                    <a:pt x="2496820" y="162560"/>
                    <a:pt x="2489200" y="152400"/>
                  </a:cubicBezTo>
                  <a:cubicBezTo>
                    <a:pt x="2477770" y="137160"/>
                    <a:pt x="2466340" y="124460"/>
                    <a:pt x="2453640" y="110490"/>
                  </a:cubicBezTo>
                  <a:cubicBezTo>
                    <a:pt x="2444750" y="101600"/>
                    <a:pt x="2435860" y="93980"/>
                    <a:pt x="2426970" y="86360"/>
                  </a:cubicBezTo>
                  <a:cubicBezTo>
                    <a:pt x="2360930" y="31750"/>
                    <a:pt x="2277110" y="0"/>
                    <a:pt x="2185670" y="0"/>
                  </a:cubicBezTo>
                  <a:lnTo>
                    <a:pt x="379730" y="0"/>
                  </a:lnTo>
                  <a:cubicBezTo>
                    <a:pt x="288290" y="0"/>
                    <a:pt x="203200" y="33020"/>
                    <a:pt x="138430" y="86360"/>
                  </a:cubicBezTo>
                  <a:cubicBezTo>
                    <a:pt x="129540" y="93980"/>
                    <a:pt x="120650" y="102870"/>
                    <a:pt x="111760" y="110490"/>
                  </a:cubicBezTo>
                  <a:cubicBezTo>
                    <a:pt x="99060" y="123190"/>
                    <a:pt x="86360" y="137160"/>
                    <a:pt x="76200" y="152400"/>
                  </a:cubicBezTo>
                  <a:cubicBezTo>
                    <a:pt x="68580" y="162560"/>
                    <a:pt x="62230" y="172720"/>
                    <a:pt x="55880" y="182880"/>
                  </a:cubicBezTo>
                  <a:cubicBezTo>
                    <a:pt x="49530" y="193040"/>
                    <a:pt x="43180" y="204470"/>
                    <a:pt x="38100" y="214630"/>
                  </a:cubicBezTo>
                  <a:cubicBezTo>
                    <a:pt x="29210" y="232410"/>
                    <a:pt x="22860" y="248920"/>
                    <a:pt x="16510" y="266700"/>
                  </a:cubicBezTo>
                  <a:cubicBezTo>
                    <a:pt x="12700" y="279400"/>
                    <a:pt x="10160" y="290830"/>
                    <a:pt x="7620" y="303530"/>
                  </a:cubicBezTo>
                  <a:cubicBezTo>
                    <a:pt x="2540" y="327660"/>
                    <a:pt x="0" y="354330"/>
                    <a:pt x="0" y="379730"/>
                  </a:cubicBezTo>
                  <a:lnTo>
                    <a:pt x="0" y="4803140"/>
                  </a:lnTo>
                  <a:cubicBezTo>
                    <a:pt x="0" y="5012690"/>
                    <a:pt x="170180" y="5182870"/>
                    <a:pt x="379730" y="5182870"/>
                  </a:cubicBezTo>
                  <a:lnTo>
                    <a:pt x="2184400" y="5182870"/>
                  </a:lnTo>
                  <a:cubicBezTo>
                    <a:pt x="2393950" y="5182870"/>
                    <a:pt x="2564130" y="5012690"/>
                    <a:pt x="2564130" y="4803140"/>
                  </a:cubicBezTo>
                  <a:lnTo>
                    <a:pt x="2564130" y="1184910"/>
                  </a:lnTo>
                  <a:close/>
                  <a:moveTo>
                    <a:pt x="2538730" y="1184910"/>
                  </a:moveTo>
                  <a:lnTo>
                    <a:pt x="2538730" y="4804410"/>
                  </a:lnTo>
                  <a:cubicBezTo>
                    <a:pt x="2538730" y="4999990"/>
                    <a:pt x="2379980" y="5158740"/>
                    <a:pt x="2184400" y="5158740"/>
                  </a:cubicBezTo>
                  <a:lnTo>
                    <a:pt x="379730" y="5158740"/>
                  </a:lnTo>
                  <a:cubicBezTo>
                    <a:pt x="184150" y="5158740"/>
                    <a:pt x="25400" y="4999990"/>
                    <a:pt x="25400" y="4804410"/>
                  </a:cubicBezTo>
                  <a:lnTo>
                    <a:pt x="25400" y="381000"/>
                  </a:lnTo>
                  <a:cubicBezTo>
                    <a:pt x="25400" y="184150"/>
                    <a:pt x="184150" y="25400"/>
                    <a:pt x="379730" y="25400"/>
                  </a:cubicBezTo>
                  <a:lnTo>
                    <a:pt x="2184400" y="25400"/>
                  </a:lnTo>
                  <a:cubicBezTo>
                    <a:pt x="2379980" y="25400"/>
                    <a:pt x="2538730" y="184150"/>
                    <a:pt x="2538730" y="379730"/>
                  </a:cubicBezTo>
                  <a:lnTo>
                    <a:pt x="2538730" y="1184910"/>
                  </a:lnTo>
                  <a:close/>
                </a:path>
              </a:pathLst>
            </a:custGeom>
            <a:solidFill>
              <a:srgbClr val="555555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55166" y="4461166"/>
            <a:ext cx="3224656" cy="4150118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0" y="483936"/>
            <a:ext cx="18288000" cy="1750667"/>
            <a:chOff x="0" y="104775"/>
            <a:chExt cx="24384000" cy="2334222"/>
          </a:xfrm>
        </p:grpSpPr>
        <p:sp>
          <p:nvSpPr>
            <p:cNvPr id="19" name="TextBox 19"/>
            <p:cNvSpPr txBox="1"/>
            <p:nvPr/>
          </p:nvSpPr>
          <p:spPr>
            <a:xfrm>
              <a:off x="0" y="104775"/>
              <a:ext cx="24384000" cy="14362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400"/>
                </a:lnSpc>
              </a:pPr>
              <a:r>
                <a:rPr lang="en-US" sz="8000">
                  <a:solidFill>
                    <a:srgbClr val="000000"/>
                  </a:solidFill>
                  <a:latin typeface="Kollektif"/>
                </a:rPr>
                <a:t>Last </a:t>
              </a:r>
              <a:r>
                <a:rPr lang="en-US" sz="8000" err="1">
                  <a:solidFill>
                    <a:srgbClr val="000000"/>
                  </a:solidFill>
                  <a:latin typeface="Kollektif"/>
                </a:rPr>
                <a:t>ned</a:t>
              </a:r>
              <a:r>
                <a:rPr lang="en-US" sz="8000">
                  <a:solidFill>
                    <a:srgbClr val="000000"/>
                  </a:solidFill>
                  <a:latin typeface="Kollektif"/>
                </a:rPr>
                <a:t> </a:t>
              </a:r>
              <a:r>
                <a:rPr lang="en-US" sz="8000" b="1">
                  <a:solidFill>
                    <a:srgbClr val="EE4C57"/>
                  </a:solidFill>
                  <a:latin typeface="Kollektif Bold"/>
                </a:rPr>
                <a:t>NettOpp</a:t>
              </a:r>
              <a:r>
                <a:rPr lang="en-US" sz="8000">
                  <a:solidFill>
                    <a:srgbClr val="EE4C57"/>
                  </a:solidFill>
                  <a:latin typeface="Kollektif Bold"/>
                </a:rPr>
                <a:t> 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668524" y="1624670"/>
              <a:ext cx="21046953" cy="8143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74"/>
                </a:lnSpc>
              </a:pPr>
              <a:r>
                <a:rPr lang="en-US" sz="3449" spc="258">
                  <a:solidFill>
                    <a:srgbClr val="000000"/>
                  </a:solidFill>
                  <a:latin typeface="Roboto"/>
                </a:rPr>
                <a:t>Appen er </a:t>
              </a:r>
              <a:r>
                <a:rPr lang="en-US" sz="3449" b="1" spc="258">
                  <a:solidFill>
                    <a:srgbClr val="000000"/>
                  </a:solidFill>
                  <a:latin typeface="Roboto"/>
                </a:rPr>
                <a:t>gratis</a:t>
              </a:r>
              <a:r>
                <a:rPr lang="en-US" sz="3449" spc="258">
                  <a:solidFill>
                    <a:srgbClr val="000000"/>
                  </a:solidFill>
                  <a:latin typeface="Roboto"/>
                </a:rPr>
                <a:t> </a:t>
              </a:r>
              <a:r>
                <a:rPr lang="en-US" sz="3449" spc="258" err="1">
                  <a:solidFill>
                    <a:srgbClr val="000000"/>
                  </a:solidFill>
                  <a:latin typeface="Roboto"/>
                </a:rPr>
                <a:t>tilgjengelig</a:t>
              </a:r>
              <a:r>
                <a:rPr lang="en-US" sz="3449" spc="258">
                  <a:solidFill>
                    <a:srgbClr val="000000"/>
                  </a:solidFill>
                  <a:latin typeface="Roboto"/>
                </a:rPr>
                <a:t> </a:t>
              </a:r>
              <a:r>
                <a:rPr lang="en-US" sz="3449" spc="258" err="1">
                  <a:solidFill>
                    <a:srgbClr val="000000"/>
                  </a:solidFill>
                  <a:latin typeface="Roboto"/>
                </a:rPr>
                <a:t>på</a:t>
              </a:r>
              <a:r>
                <a:rPr lang="en-US" sz="3449" spc="258">
                  <a:solidFill>
                    <a:srgbClr val="000000"/>
                  </a:solidFill>
                  <a:latin typeface="Roboto"/>
                </a:rPr>
                <a:t> AppStore og Google play</a:t>
              </a:r>
            </a:p>
          </p:txBody>
        </p:sp>
      </p:grp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90805">
            <a:off x="9608231" y="7433416"/>
            <a:ext cx="2252734" cy="636397"/>
          </a:xfrm>
          <a:prstGeom prst="rect">
            <a:avLst/>
          </a:prstGeom>
        </p:spPr>
      </p:pic>
      <p:pic>
        <p:nvPicPr>
          <p:cNvPr id="22" name="Bilde 21" descr="Et bilde som inneholder tekst&#10;&#10;Automatisk generert beskrivelse">
            <a:extLst>
              <a:ext uri="{FF2B5EF4-FFF2-40B4-BE49-F238E27FC236}">
                <a16:creationId xmlns:a16="http://schemas.microsoft.com/office/drawing/2014/main" id="{E321CA3B-4254-4D31-90D1-B5811C04E3F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85737"/>
            <a:ext cx="1942163" cy="385763"/>
          </a:xfrm>
          <a:prstGeom prst="rect">
            <a:avLst/>
          </a:prstGeom>
        </p:spPr>
      </p:pic>
      <p:sp>
        <p:nvSpPr>
          <p:cNvPr id="25" name="TextBox 20">
            <a:extLst>
              <a:ext uri="{FF2B5EF4-FFF2-40B4-BE49-F238E27FC236}">
                <a16:creationId xmlns:a16="http://schemas.microsoft.com/office/drawing/2014/main" id="{1E84032F-D3B9-62A3-D45C-7A87FA39C849}"/>
              </a:ext>
            </a:extLst>
          </p:cNvPr>
          <p:cNvSpPr txBox="1"/>
          <p:nvPr/>
        </p:nvSpPr>
        <p:spPr>
          <a:xfrm>
            <a:off x="-6807781" y="9684590"/>
            <a:ext cx="15785215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</a:pPr>
            <a:r>
              <a:rPr lang="en-US" spc="258">
                <a:solidFill>
                  <a:schemeClr val="bg1"/>
                </a:solidFill>
                <a:latin typeface="Roboto"/>
              </a:rPr>
              <a:t>Uit.no/</a:t>
            </a:r>
            <a:r>
              <a:rPr lang="en-US" spc="258" err="1">
                <a:solidFill>
                  <a:schemeClr val="bg1"/>
                </a:solidFill>
                <a:latin typeface="Roboto"/>
              </a:rPr>
              <a:t>nettopp</a:t>
            </a:r>
            <a:endParaRPr lang="en-US" spc="258">
              <a:solidFill>
                <a:schemeClr val="bg1"/>
              </a:solidFill>
              <a:latin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7e61786-ed66-4597-9e8b-56928a6d1f3c">
      <Terms xmlns="http://schemas.microsoft.com/office/infopath/2007/PartnerControls"/>
    </lcf76f155ced4ddcb4097134ff3c332f>
    <TaxCatchAll xmlns="80dc5f56-dc81-4cd3-9673-b4422635765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801D693A0BF94BB0D49D5AB4483BB7" ma:contentTypeVersion="15" ma:contentTypeDescription="Create a new document." ma:contentTypeScope="" ma:versionID="5ea47beea0c3fae54472a10b0a2990c8">
  <xsd:schema xmlns:xsd="http://www.w3.org/2001/XMLSchema" xmlns:xs="http://www.w3.org/2001/XMLSchema" xmlns:p="http://schemas.microsoft.com/office/2006/metadata/properties" xmlns:ns2="07e61786-ed66-4597-9e8b-56928a6d1f3c" xmlns:ns3="80dc5f56-dc81-4cd3-9673-b44226357653" targetNamespace="http://schemas.microsoft.com/office/2006/metadata/properties" ma:root="true" ma:fieldsID="52a30e0f07c15df8245f21526769e025" ns2:_="" ns3:_="">
    <xsd:import namespace="07e61786-ed66-4597-9e8b-56928a6d1f3c"/>
    <xsd:import namespace="80dc5f56-dc81-4cd3-9673-b442263576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e61786-ed66-4597-9e8b-56928a6d1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916d09-11b3-44b5-b5f4-9aae0c2013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dc5f56-dc81-4cd3-9673-b4422635765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cb3b9f8-d74b-45ac-a432-b5f752d21cfb}" ma:internalName="TaxCatchAll" ma:showField="CatchAllData" ma:web="80dc5f56-dc81-4cd3-9673-b442263576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9E35E7-4145-4143-BDC2-BD80EA41A4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8AFA0-6AFB-42E9-B591-145DCB536FF0}">
  <ds:schemaRefs>
    <ds:schemaRef ds:uri="07e61786-ed66-4597-9e8b-56928a6d1f3c"/>
    <ds:schemaRef ds:uri="80dc5f56-dc81-4cd3-9673-b4422635765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070E6A5-E85D-47EC-97E7-6A623BBA4AA2}">
  <ds:schemaRefs>
    <ds:schemaRef ds:uri="07e61786-ed66-4597-9e8b-56928a6d1f3c"/>
    <ds:schemaRef ds:uri="80dc5f56-dc81-4cd3-9673-b442263576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Egendefinert</PresentationFormat>
  <Slides>6</Slides>
  <Notes>1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Office Theme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NettOpp</dc:title>
  <cp:revision>2</cp:revision>
  <dcterms:created xsi:type="dcterms:W3CDTF">2006-08-16T00:00:00Z</dcterms:created>
  <dcterms:modified xsi:type="dcterms:W3CDTF">2022-08-26T07:33:40Z</dcterms:modified>
  <dc:identifier>DAFJAG-1Jsc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0x010100ED801D693A0BF94BB0D49D5AB4483BB7</vt:lpwstr>
  </property>
  <property fmtid="{D5CDD505-2E9C-101B-9397-08002B2CF9AE}" pid="3" name="MediaServiceImageTags">
    <vt:lpwstr/>
  </property>
</Properties>
</file>