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handoutMasterIdLst>
    <p:handoutMasterId r:id="rId14"/>
  </p:handoutMasterIdLst>
  <p:sldIdLst>
    <p:sldId id="265" r:id="rId5"/>
    <p:sldId id="388" r:id="rId6"/>
    <p:sldId id="381" r:id="rId7"/>
    <p:sldId id="389" r:id="rId8"/>
    <p:sldId id="384" r:id="rId9"/>
    <p:sldId id="387" r:id="rId10"/>
    <p:sldId id="385" r:id="rId11"/>
    <p:sldId id="390" r:id="rId12"/>
  </p:sldIdLst>
  <p:sldSz cx="9144000" cy="5143500" type="screen16x9"/>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8787"/>
    <a:srgbClr val="C30000"/>
    <a:srgbClr val="3E3832"/>
    <a:srgbClr val="A2AD00"/>
    <a:srgbClr val="06893A"/>
    <a:srgbClr val="005B82"/>
    <a:srgbClr val="66CBEC"/>
    <a:srgbClr val="EFEFEF"/>
    <a:srgbClr val="DADAD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DDD0C1-EB07-4A88-BCE0-D210E2C20C97}" v="118" dt="2022-09-11T07:43:30.402"/>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92" autoAdjust="0"/>
  </p:normalViewPr>
  <p:slideViewPr>
    <p:cSldViewPr>
      <p:cViewPr varScale="1">
        <p:scale>
          <a:sx n="83" d="100"/>
          <a:sy n="83" d="100"/>
        </p:scale>
        <p:origin x="800" y="52"/>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2" d="100"/>
          <a:sy n="82" d="100"/>
        </p:scale>
        <p:origin x="-313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sen, Martin" userId="c018e346-68c4-4dcf-a782-5e0aa72bd6b1" providerId="ADAL" clId="{F3DDD0C1-EB07-4A88-BCE0-D210E2C20C97}"/>
    <pc:docChg chg="custSel addSld delSld modSld sldOrd">
      <pc:chgData name="Andresen, Martin" userId="c018e346-68c4-4dcf-a782-5e0aa72bd6b1" providerId="ADAL" clId="{F3DDD0C1-EB07-4A88-BCE0-D210E2C20C97}" dt="2022-09-11T07:50:25.201" v="8372" actId="20577"/>
      <pc:docMkLst>
        <pc:docMk/>
      </pc:docMkLst>
      <pc:sldChg chg="modSp mod">
        <pc:chgData name="Andresen, Martin" userId="c018e346-68c4-4dcf-a782-5e0aa72bd6b1" providerId="ADAL" clId="{F3DDD0C1-EB07-4A88-BCE0-D210E2C20C97}" dt="2022-09-07T19:12:02.750" v="2095" actId="6549"/>
        <pc:sldMkLst>
          <pc:docMk/>
          <pc:sldMk cId="2817184611" sldId="265"/>
        </pc:sldMkLst>
        <pc:spChg chg="mod">
          <ac:chgData name="Andresen, Martin" userId="c018e346-68c4-4dcf-a782-5e0aa72bd6b1" providerId="ADAL" clId="{F3DDD0C1-EB07-4A88-BCE0-D210E2C20C97}" dt="2022-09-06T08:07:03.955" v="261" actId="6549"/>
          <ac:spMkLst>
            <pc:docMk/>
            <pc:sldMk cId="2817184611" sldId="265"/>
            <ac:spMk id="2" creationId="{00000000-0000-0000-0000-000000000000}"/>
          </ac:spMkLst>
        </pc:spChg>
        <pc:spChg chg="mod">
          <ac:chgData name="Andresen, Martin" userId="c018e346-68c4-4dcf-a782-5e0aa72bd6b1" providerId="ADAL" clId="{F3DDD0C1-EB07-4A88-BCE0-D210E2C20C97}" dt="2022-09-06T08:05:38.071" v="98" actId="20577"/>
          <ac:spMkLst>
            <pc:docMk/>
            <pc:sldMk cId="2817184611" sldId="265"/>
            <ac:spMk id="3" creationId="{00000000-0000-0000-0000-000000000000}"/>
          </ac:spMkLst>
        </pc:spChg>
        <pc:spChg chg="mod">
          <ac:chgData name="Andresen, Martin" userId="c018e346-68c4-4dcf-a782-5e0aa72bd6b1" providerId="ADAL" clId="{F3DDD0C1-EB07-4A88-BCE0-D210E2C20C97}" dt="2022-09-07T19:12:02.750" v="2095" actId="6549"/>
          <ac:spMkLst>
            <pc:docMk/>
            <pc:sldMk cId="2817184611" sldId="265"/>
            <ac:spMk id="5" creationId="{00000000-0000-0000-0000-000000000000}"/>
          </ac:spMkLst>
        </pc:spChg>
      </pc:sldChg>
      <pc:sldChg chg="del">
        <pc:chgData name="Andresen, Martin" userId="c018e346-68c4-4dcf-a782-5e0aa72bd6b1" providerId="ADAL" clId="{F3DDD0C1-EB07-4A88-BCE0-D210E2C20C97}" dt="2022-09-06T08:38:52.149" v="755" actId="47"/>
        <pc:sldMkLst>
          <pc:docMk/>
          <pc:sldMk cId="1313291747" sldId="266"/>
        </pc:sldMkLst>
      </pc:sldChg>
      <pc:sldChg chg="del">
        <pc:chgData name="Andresen, Martin" userId="c018e346-68c4-4dcf-a782-5e0aa72bd6b1" providerId="ADAL" clId="{F3DDD0C1-EB07-4A88-BCE0-D210E2C20C97}" dt="2022-09-06T08:38:52.149" v="755" actId="47"/>
        <pc:sldMkLst>
          <pc:docMk/>
          <pc:sldMk cId="3496815726" sldId="267"/>
        </pc:sldMkLst>
      </pc:sldChg>
      <pc:sldChg chg="del">
        <pc:chgData name="Andresen, Martin" userId="c018e346-68c4-4dcf-a782-5e0aa72bd6b1" providerId="ADAL" clId="{F3DDD0C1-EB07-4A88-BCE0-D210E2C20C97}" dt="2022-09-06T08:10:39.961" v="454" actId="47"/>
        <pc:sldMkLst>
          <pc:docMk/>
          <pc:sldMk cId="3509911799" sldId="274"/>
        </pc:sldMkLst>
      </pc:sldChg>
      <pc:sldChg chg="del">
        <pc:chgData name="Andresen, Martin" userId="c018e346-68c4-4dcf-a782-5e0aa72bd6b1" providerId="ADAL" clId="{F3DDD0C1-EB07-4A88-BCE0-D210E2C20C97}" dt="2022-09-06T10:39:05.564" v="920" actId="47"/>
        <pc:sldMkLst>
          <pc:docMk/>
          <pc:sldMk cId="3551656789" sldId="276"/>
        </pc:sldMkLst>
      </pc:sldChg>
      <pc:sldChg chg="modSp del mod">
        <pc:chgData name="Andresen, Martin" userId="c018e346-68c4-4dcf-a782-5e0aa72bd6b1" providerId="ADAL" clId="{F3DDD0C1-EB07-4A88-BCE0-D210E2C20C97}" dt="2022-09-07T13:24:26.773" v="921" actId="2696"/>
        <pc:sldMkLst>
          <pc:docMk/>
          <pc:sldMk cId="1709263502" sldId="277"/>
        </pc:sldMkLst>
        <pc:spChg chg="mod">
          <ac:chgData name="Andresen, Martin" userId="c018e346-68c4-4dcf-a782-5e0aa72bd6b1" providerId="ADAL" clId="{F3DDD0C1-EB07-4A88-BCE0-D210E2C20C97}" dt="2022-09-06T08:11:36.493" v="479" actId="5793"/>
          <ac:spMkLst>
            <pc:docMk/>
            <pc:sldMk cId="1709263502" sldId="277"/>
            <ac:spMk id="2" creationId="{00000000-0000-0000-0000-000000000000}"/>
          </ac:spMkLst>
        </pc:spChg>
        <pc:spChg chg="mod">
          <ac:chgData name="Andresen, Martin" userId="c018e346-68c4-4dcf-a782-5e0aa72bd6b1" providerId="ADAL" clId="{F3DDD0C1-EB07-4A88-BCE0-D210E2C20C97}" dt="2022-09-06T08:11:17.448" v="475" actId="6549"/>
          <ac:spMkLst>
            <pc:docMk/>
            <pc:sldMk cId="1709263502" sldId="277"/>
            <ac:spMk id="3" creationId="{00000000-0000-0000-0000-000000000000}"/>
          </ac:spMkLst>
        </pc:spChg>
      </pc:sldChg>
      <pc:sldChg chg="del">
        <pc:chgData name="Andresen, Martin" userId="c018e346-68c4-4dcf-a782-5e0aa72bd6b1" providerId="ADAL" clId="{F3DDD0C1-EB07-4A88-BCE0-D210E2C20C97}" dt="2022-09-06T08:10:38.225" v="453" actId="47"/>
        <pc:sldMkLst>
          <pc:docMk/>
          <pc:sldMk cId="40225713" sldId="288"/>
        </pc:sldMkLst>
      </pc:sldChg>
      <pc:sldChg chg="del">
        <pc:chgData name="Andresen, Martin" userId="c018e346-68c4-4dcf-a782-5e0aa72bd6b1" providerId="ADAL" clId="{F3DDD0C1-EB07-4A88-BCE0-D210E2C20C97}" dt="2022-09-06T08:40:51.684" v="866" actId="47"/>
        <pc:sldMkLst>
          <pc:docMk/>
          <pc:sldMk cId="806094105" sldId="289"/>
        </pc:sldMkLst>
      </pc:sldChg>
      <pc:sldChg chg="del">
        <pc:chgData name="Andresen, Martin" userId="c018e346-68c4-4dcf-a782-5e0aa72bd6b1" providerId="ADAL" clId="{F3DDD0C1-EB07-4A88-BCE0-D210E2C20C97}" dt="2022-09-06T08:40:53.572" v="867" actId="47"/>
        <pc:sldMkLst>
          <pc:docMk/>
          <pc:sldMk cId="1718980415" sldId="312"/>
        </pc:sldMkLst>
      </pc:sldChg>
      <pc:sldChg chg="del">
        <pc:chgData name="Andresen, Martin" userId="c018e346-68c4-4dcf-a782-5e0aa72bd6b1" providerId="ADAL" clId="{F3DDD0C1-EB07-4A88-BCE0-D210E2C20C97}" dt="2022-09-06T08:10:45.595" v="455" actId="47"/>
        <pc:sldMkLst>
          <pc:docMk/>
          <pc:sldMk cId="274396987" sldId="313"/>
        </pc:sldMkLst>
      </pc:sldChg>
      <pc:sldChg chg="del">
        <pc:chgData name="Andresen, Martin" userId="c018e346-68c4-4dcf-a782-5e0aa72bd6b1" providerId="ADAL" clId="{F3DDD0C1-EB07-4A88-BCE0-D210E2C20C97}" dt="2022-09-06T08:40:55.756" v="868" actId="47"/>
        <pc:sldMkLst>
          <pc:docMk/>
          <pc:sldMk cId="4211238103" sldId="314"/>
        </pc:sldMkLst>
      </pc:sldChg>
      <pc:sldChg chg="del">
        <pc:chgData name="Andresen, Martin" userId="c018e346-68c4-4dcf-a782-5e0aa72bd6b1" providerId="ADAL" clId="{F3DDD0C1-EB07-4A88-BCE0-D210E2C20C97}" dt="2022-09-06T08:41:11.884" v="870" actId="47"/>
        <pc:sldMkLst>
          <pc:docMk/>
          <pc:sldMk cId="2243190246" sldId="317"/>
        </pc:sldMkLst>
      </pc:sldChg>
      <pc:sldChg chg="del">
        <pc:chgData name="Andresen, Martin" userId="c018e346-68c4-4dcf-a782-5e0aa72bd6b1" providerId="ADAL" clId="{F3DDD0C1-EB07-4A88-BCE0-D210E2C20C97}" dt="2022-09-06T08:39:06.090" v="756" actId="47"/>
        <pc:sldMkLst>
          <pc:docMk/>
          <pc:sldMk cId="2388503568" sldId="336"/>
        </pc:sldMkLst>
      </pc:sldChg>
      <pc:sldChg chg="del">
        <pc:chgData name="Andresen, Martin" userId="c018e346-68c4-4dcf-a782-5e0aa72bd6b1" providerId="ADAL" clId="{F3DDD0C1-EB07-4A88-BCE0-D210E2C20C97}" dt="2022-09-06T08:41:10.093" v="869" actId="47"/>
        <pc:sldMkLst>
          <pc:docMk/>
          <pc:sldMk cId="2179385353" sldId="360"/>
        </pc:sldMkLst>
      </pc:sldChg>
      <pc:sldChg chg="del">
        <pc:chgData name="Andresen, Martin" userId="c018e346-68c4-4dcf-a782-5e0aa72bd6b1" providerId="ADAL" clId="{F3DDD0C1-EB07-4A88-BCE0-D210E2C20C97}" dt="2022-09-06T08:41:15.955" v="871" actId="47"/>
        <pc:sldMkLst>
          <pc:docMk/>
          <pc:sldMk cId="2603600106" sldId="362"/>
        </pc:sldMkLst>
      </pc:sldChg>
      <pc:sldChg chg="delSp modSp del mod ord">
        <pc:chgData name="Andresen, Martin" userId="c018e346-68c4-4dcf-a782-5e0aa72bd6b1" providerId="ADAL" clId="{F3DDD0C1-EB07-4A88-BCE0-D210E2C20C97}" dt="2022-09-07T13:31:59.032" v="1052" actId="47"/>
        <pc:sldMkLst>
          <pc:docMk/>
          <pc:sldMk cId="3314137303" sldId="369"/>
        </pc:sldMkLst>
        <pc:spChg chg="del">
          <ac:chgData name="Andresen, Martin" userId="c018e346-68c4-4dcf-a782-5e0aa72bd6b1" providerId="ADAL" clId="{F3DDD0C1-EB07-4A88-BCE0-D210E2C20C97}" dt="2022-09-06T08:40:24.756" v="860" actId="478"/>
          <ac:spMkLst>
            <pc:docMk/>
            <pc:sldMk cId="3314137303" sldId="369"/>
            <ac:spMk id="5" creationId="{E933F9F2-6444-4F2D-BEBC-3B38960447DB}"/>
          </ac:spMkLst>
        </pc:spChg>
        <pc:spChg chg="mod">
          <ac:chgData name="Andresen, Martin" userId="c018e346-68c4-4dcf-a782-5e0aa72bd6b1" providerId="ADAL" clId="{F3DDD0C1-EB07-4A88-BCE0-D210E2C20C97}" dt="2022-09-06T08:40:09.867" v="858" actId="6549"/>
          <ac:spMkLst>
            <pc:docMk/>
            <pc:sldMk cId="3314137303" sldId="369"/>
            <ac:spMk id="23554" creationId="{00000000-0000-0000-0000-000000000000}"/>
          </ac:spMkLst>
        </pc:spChg>
        <pc:spChg chg="mod">
          <ac:chgData name="Andresen, Martin" userId="c018e346-68c4-4dcf-a782-5e0aa72bd6b1" providerId="ADAL" clId="{F3DDD0C1-EB07-4A88-BCE0-D210E2C20C97}" dt="2022-09-06T08:41:34.899" v="900" actId="20577"/>
          <ac:spMkLst>
            <pc:docMk/>
            <pc:sldMk cId="3314137303" sldId="369"/>
            <ac:spMk id="23555" creationId="{00000000-0000-0000-0000-000000000000}"/>
          </ac:spMkLst>
        </pc:spChg>
        <pc:picChg chg="mod">
          <ac:chgData name="Andresen, Martin" userId="c018e346-68c4-4dcf-a782-5e0aa72bd6b1" providerId="ADAL" clId="{F3DDD0C1-EB07-4A88-BCE0-D210E2C20C97}" dt="2022-09-06T08:40:32.416" v="862" actId="1076"/>
          <ac:picMkLst>
            <pc:docMk/>
            <pc:sldMk cId="3314137303" sldId="369"/>
            <ac:picMk id="2" creationId="{F2577DD6-0AA1-4C1C-98C1-6F77BC4A31E8}"/>
          </ac:picMkLst>
        </pc:picChg>
      </pc:sldChg>
      <pc:sldChg chg="del">
        <pc:chgData name="Andresen, Martin" userId="c018e346-68c4-4dcf-a782-5e0aa72bd6b1" providerId="ADAL" clId="{F3DDD0C1-EB07-4A88-BCE0-D210E2C20C97}" dt="2022-09-06T08:40:42.662" v="863" actId="47"/>
        <pc:sldMkLst>
          <pc:docMk/>
          <pc:sldMk cId="2051611549" sldId="370"/>
        </pc:sldMkLst>
      </pc:sldChg>
      <pc:sldChg chg="del">
        <pc:chgData name="Andresen, Martin" userId="c018e346-68c4-4dcf-a782-5e0aa72bd6b1" providerId="ADAL" clId="{F3DDD0C1-EB07-4A88-BCE0-D210E2C20C97}" dt="2022-09-06T08:39:06.090" v="756" actId="47"/>
        <pc:sldMkLst>
          <pc:docMk/>
          <pc:sldMk cId="371361302" sldId="374"/>
        </pc:sldMkLst>
      </pc:sldChg>
      <pc:sldChg chg="del">
        <pc:chgData name="Andresen, Martin" userId="c018e346-68c4-4dcf-a782-5e0aa72bd6b1" providerId="ADAL" clId="{F3DDD0C1-EB07-4A88-BCE0-D210E2C20C97}" dt="2022-09-06T08:39:06.090" v="756" actId="47"/>
        <pc:sldMkLst>
          <pc:docMk/>
          <pc:sldMk cId="2852678374" sldId="375"/>
        </pc:sldMkLst>
      </pc:sldChg>
      <pc:sldChg chg="del">
        <pc:chgData name="Andresen, Martin" userId="c018e346-68c4-4dcf-a782-5e0aa72bd6b1" providerId="ADAL" clId="{F3DDD0C1-EB07-4A88-BCE0-D210E2C20C97}" dt="2022-09-06T08:40:44.412" v="864" actId="47"/>
        <pc:sldMkLst>
          <pc:docMk/>
          <pc:sldMk cId="804031366" sldId="376"/>
        </pc:sldMkLst>
      </pc:sldChg>
      <pc:sldChg chg="del">
        <pc:chgData name="Andresen, Martin" userId="c018e346-68c4-4dcf-a782-5e0aa72bd6b1" providerId="ADAL" clId="{F3DDD0C1-EB07-4A88-BCE0-D210E2C20C97}" dt="2022-09-06T08:40:46.635" v="865" actId="47"/>
        <pc:sldMkLst>
          <pc:docMk/>
          <pc:sldMk cId="1211047569" sldId="377"/>
        </pc:sldMkLst>
      </pc:sldChg>
      <pc:sldChg chg="del">
        <pc:chgData name="Andresen, Martin" userId="c018e346-68c4-4dcf-a782-5e0aa72bd6b1" providerId="ADAL" clId="{F3DDD0C1-EB07-4A88-BCE0-D210E2C20C97}" dt="2022-09-06T08:38:52.149" v="755" actId="47"/>
        <pc:sldMkLst>
          <pc:docMk/>
          <pc:sldMk cId="1035726302" sldId="378"/>
        </pc:sldMkLst>
      </pc:sldChg>
      <pc:sldChg chg="delSp modSp del mod ord">
        <pc:chgData name="Andresen, Martin" userId="c018e346-68c4-4dcf-a782-5e0aa72bd6b1" providerId="ADAL" clId="{F3DDD0C1-EB07-4A88-BCE0-D210E2C20C97}" dt="2022-09-09T06:38:53.956" v="2114" actId="2696"/>
        <pc:sldMkLst>
          <pc:docMk/>
          <pc:sldMk cId="1023865670" sldId="379"/>
        </pc:sldMkLst>
        <pc:spChg chg="mod">
          <ac:chgData name="Andresen, Martin" userId="c018e346-68c4-4dcf-a782-5e0aa72bd6b1" providerId="ADAL" clId="{F3DDD0C1-EB07-4A88-BCE0-D210E2C20C97}" dt="2022-09-06T08:42:55.283" v="917"/>
          <ac:spMkLst>
            <pc:docMk/>
            <pc:sldMk cId="1023865670" sldId="379"/>
            <ac:spMk id="502786" creationId="{00000000-0000-0000-0000-000000000000}"/>
          </ac:spMkLst>
        </pc:spChg>
        <pc:spChg chg="mod">
          <ac:chgData name="Andresen, Martin" userId="c018e346-68c4-4dcf-a782-5e0aa72bd6b1" providerId="ADAL" clId="{F3DDD0C1-EB07-4A88-BCE0-D210E2C20C97}" dt="2022-09-06T08:42:05.138" v="916" actId="20577"/>
          <ac:spMkLst>
            <pc:docMk/>
            <pc:sldMk cId="1023865670" sldId="379"/>
            <ac:spMk id="502787" creationId="{00000000-0000-0000-0000-000000000000}"/>
          </ac:spMkLst>
        </pc:spChg>
        <pc:picChg chg="del">
          <ac:chgData name="Andresen, Martin" userId="c018e346-68c4-4dcf-a782-5e0aa72bd6b1" providerId="ADAL" clId="{F3DDD0C1-EB07-4A88-BCE0-D210E2C20C97}" dt="2022-09-06T08:41:48.446" v="903" actId="478"/>
          <ac:picMkLst>
            <pc:docMk/>
            <pc:sldMk cId="1023865670" sldId="379"/>
            <ac:picMk id="2" creationId="{8A12396A-01EC-4004-AEF5-26EAC0BCF873}"/>
          </ac:picMkLst>
        </pc:picChg>
        <pc:picChg chg="mod">
          <ac:chgData name="Andresen, Martin" userId="c018e346-68c4-4dcf-a782-5e0aa72bd6b1" providerId="ADAL" clId="{F3DDD0C1-EB07-4A88-BCE0-D210E2C20C97}" dt="2022-09-07T13:32:20.980" v="1056" actId="1076"/>
          <ac:picMkLst>
            <pc:docMk/>
            <pc:sldMk cId="1023865670" sldId="379"/>
            <ac:picMk id="3" creationId="{DF5D0523-F580-4548-BDC8-0F4BE2FF1787}"/>
          </ac:picMkLst>
        </pc:picChg>
      </pc:sldChg>
      <pc:sldChg chg="del">
        <pc:chgData name="Andresen, Martin" userId="c018e346-68c4-4dcf-a782-5e0aa72bd6b1" providerId="ADAL" clId="{F3DDD0C1-EB07-4A88-BCE0-D210E2C20C97}" dt="2022-09-06T08:38:52.149" v="755" actId="47"/>
        <pc:sldMkLst>
          <pc:docMk/>
          <pc:sldMk cId="2180869369" sldId="380"/>
        </pc:sldMkLst>
      </pc:sldChg>
      <pc:sldChg chg="addSp delSp modSp mod">
        <pc:chgData name="Andresen, Martin" userId="c018e346-68c4-4dcf-a782-5e0aa72bd6b1" providerId="ADAL" clId="{F3DDD0C1-EB07-4A88-BCE0-D210E2C20C97}" dt="2022-09-11T07:50:25.201" v="8372" actId="20577"/>
        <pc:sldMkLst>
          <pc:docMk/>
          <pc:sldMk cId="1675463338" sldId="381"/>
        </pc:sldMkLst>
        <pc:spChg chg="mod">
          <ac:chgData name="Andresen, Martin" userId="c018e346-68c4-4dcf-a782-5e0aa72bd6b1" providerId="ADAL" clId="{F3DDD0C1-EB07-4A88-BCE0-D210E2C20C97}" dt="2022-09-11T07:50:25.201" v="8372" actId="20577"/>
          <ac:spMkLst>
            <pc:docMk/>
            <pc:sldMk cId="1675463338" sldId="381"/>
            <ac:spMk id="2" creationId="{00000000-0000-0000-0000-000000000000}"/>
          </ac:spMkLst>
        </pc:spChg>
        <pc:spChg chg="mod">
          <ac:chgData name="Andresen, Martin" userId="c018e346-68c4-4dcf-a782-5e0aa72bd6b1" providerId="ADAL" clId="{F3DDD0C1-EB07-4A88-BCE0-D210E2C20C97}" dt="2022-09-10T08:20:40.585" v="5464" actId="255"/>
          <ac:spMkLst>
            <pc:docMk/>
            <pc:sldMk cId="1675463338" sldId="381"/>
            <ac:spMk id="3" creationId="{00000000-0000-0000-0000-000000000000}"/>
          </ac:spMkLst>
        </pc:spChg>
        <pc:spChg chg="add del">
          <ac:chgData name="Andresen, Martin" userId="c018e346-68c4-4dcf-a782-5e0aa72bd6b1" providerId="ADAL" clId="{F3DDD0C1-EB07-4A88-BCE0-D210E2C20C97}" dt="2022-09-09T20:31:43.996" v="4535"/>
          <ac:spMkLst>
            <pc:docMk/>
            <pc:sldMk cId="1675463338" sldId="381"/>
            <ac:spMk id="4" creationId="{B804EE23-B23F-E9E0-0E1E-81E78B0B2C57}"/>
          </ac:spMkLst>
        </pc:spChg>
      </pc:sldChg>
      <pc:sldChg chg="modSp del mod modNotesTx">
        <pc:chgData name="Andresen, Martin" userId="c018e346-68c4-4dcf-a782-5e0aa72bd6b1" providerId="ADAL" clId="{F3DDD0C1-EB07-4A88-BCE0-D210E2C20C97}" dt="2022-09-10T18:43:02.245" v="5650" actId="47"/>
        <pc:sldMkLst>
          <pc:docMk/>
          <pc:sldMk cId="4212096109" sldId="382"/>
        </pc:sldMkLst>
        <pc:spChg chg="mod">
          <ac:chgData name="Andresen, Martin" userId="c018e346-68c4-4dcf-a782-5e0aa72bd6b1" providerId="ADAL" clId="{F3DDD0C1-EB07-4A88-BCE0-D210E2C20C97}" dt="2022-09-10T08:21:30.634" v="5469" actId="27636"/>
          <ac:spMkLst>
            <pc:docMk/>
            <pc:sldMk cId="4212096109" sldId="382"/>
            <ac:spMk id="2" creationId="{00000000-0000-0000-0000-000000000000}"/>
          </ac:spMkLst>
        </pc:spChg>
        <pc:spChg chg="mod">
          <ac:chgData name="Andresen, Martin" userId="c018e346-68c4-4dcf-a782-5e0aa72bd6b1" providerId="ADAL" clId="{F3DDD0C1-EB07-4A88-BCE0-D210E2C20C97}" dt="2022-09-10T08:21:06.708" v="5467" actId="14100"/>
          <ac:spMkLst>
            <pc:docMk/>
            <pc:sldMk cId="4212096109" sldId="382"/>
            <ac:spMk id="3" creationId="{00000000-0000-0000-0000-000000000000}"/>
          </ac:spMkLst>
        </pc:spChg>
      </pc:sldChg>
      <pc:sldChg chg="modSp del mod">
        <pc:chgData name="Andresen, Martin" userId="c018e346-68c4-4dcf-a782-5e0aa72bd6b1" providerId="ADAL" clId="{F3DDD0C1-EB07-4A88-BCE0-D210E2C20C97}" dt="2022-09-07T13:28:53.783" v="984" actId="2696"/>
        <pc:sldMkLst>
          <pc:docMk/>
          <pc:sldMk cId="69273045" sldId="383"/>
        </pc:sldMkLst>
        <pc:spChg chg="mod">
          <ac:chgData name="Andresen, Martin" userId="c018e346-68c4-4dcf-a782-5e0aa72bd6b1" providerId="ADAL" clId="{F3DDD0C1-EB07-4A88-BCE0-D210E2C20C97}" dt="2022-09-07T13:28:37.357" v="983" actId="6549"/>
          <ac:spMkLst>
            <pc:docMk/>
            <pc:sldMk cId="69273045" sldId="383"/>
            <ac:spMk id="3" creationId="{00000000-0000-0000-0000-000000000000}"/>
          </ac:spMkLst>
        </pc:spChg>
      </pc:sldChg>
      <pc:sldChg chg="modSp mod modNotesTx">
        <pc:chgData name="Andresen, Martin" userId="c018e346-68c4-4dcf-a782-5e0aa72bd6b1" providerId="ADAL" clId="{F3DDD0C1-EB07-4A88-BCE0-D210E2C20C97}" dt="2022-09-10T18:45:59.653" v="5681" actId="255"/>
        <pc:sldMkLst>
          <pc:docMk/>
          <pc:sldMk cId="3132298932" sldId="384"/>
        </pc:sldMkLst>
        <pc:spChg chg="mod">
          <ac:chgData name="Andresen, Martin" userId="c018e346-68c4-4dcf-a782-5e0aa72bd6b1" providerId="ADAL" clId="{F3DDD0C1-EB07-4A88-BCE0-D210E2C20C97}" dt="2022-09-10T18:30:01.979" v="5622" actId="6549"/>
          <ac:spMkLst>
            <pc:docMk/>
            <pc:sldMk cId="3132298932" sldId="384"/>
            <ac:spMk id="2" creationId="{00000000-0000-0000-0000-000000000000}"/>
          </ac:spMkLst>
        </pc:spChg>
        <pc:spChg chg="mod">
          <ac:chgData name="Andresen, Martin" userId="c018e346-68c4-4dcf-a782-5e0aa72bd6b1" providerId="ADAL" clId="{F3DDD0C1-EB07-4A88-BCE0-D210E2C20C97}" dt="2022-09-10T18:45:59.653" v="5681" actId="255"/>
          <ac:spMkLst>
            <pc:docMk/>
            <pc:sldMk cId="3132298932" sldId="384"/>
            <ac:spMk id="3" creationId="{00000000-0000-0000-0000-000000000000}"/>
          </ac:spMkLst>
        </pc:spChg>
      </pc:sldChg>
      <pc:sldChg chg="delSp modSp mod ord">
        <pc:chgData name="Andresen, Martin" userId="c018e346-68c4-4dcf-a782-5e0aa72bd6b1" providerId="ADAL" clId="{F3DDD0C1-EB07-4A88-BCE0-D210E2C20C97}" dt="2022-09-10T19:11:29.677" v="6921" actId="255"/>
        <pc:sldMkLst>
          <pc:docMk/>
          <pc:sldMk cId="3079485626" sldId="385"/>
        </pc:sldMkLst>
        <pc:spChg chg="mod">
          <ac:chgData name="Andresen, Martin" userId="c018e346-68c4-4dcf-a782-5e0aa72bd6b1" providerId="ADAL" clId="{F3DDD0C1-EB07-4A88-BCE0-D210E2C20C97}" dt="2022-09-10T19:11:29.677" v="6921" actId="255"/>
          <ac:spMkLst>
            <pc:docMk/>
            <pc:sldMk cId="3079485626" sldId="385"/>
            <ac:spMk id="23554" creationId="{00000000-0000-0000-0000-000000000000}"/>
          </ac:spMkLst>
        </pc:spChg>
        <pc:spChg chg="mod">
          <ac:chgData name="Andresen, Martin" userId="c018e346-68c4-4dcf-a782-5e0aa72bd6b1" providerId="ADAL" clId="{F3DDD0C1-EB07-4A88-BCE0-D210E2C20C97}" dt="2022-09-10T18:58:46.147" v="6376" actId="255"/>
          <ac:spMkLst>
            <pc:docMk/>
            <pc:sldMk cId="3079485626" sldId="385"/>
            <ac:spMk id="23555" creationId="{00000000-0000-0000-0000-000000000000}"/>
          </ac:spMkLst>
        </pc:spChg>
        <pc:picChg chg="del mod">
          <ac:chgData name="Andresen, Martin" userId="c018e346-68c4-4dcf-a782-5e0aa72bd6b1" providerId="ADAL" clId="{F3DDD0C1-EB07-4A88-BCE0-D210E2C20C97}" dt="2022-09-10T18:51:22.843" v="5816" actId="478"/>
          <ac:picMkLst>
            <pc:docMk/>
            <pc:sldMk cId="3079485626" sldId="385"/>
            <ac:picMk id="2" creationId="{F2577DD6-0AA1-4C1C-98C1-6F77BC4A31E8}"/>
          </ac:picMkLst>
        </pc:picChg>
      </pc:sldChg>
      <pc:sldChg chg="modSp add del mod">
        <pc:chgData name="Andresen, Martin" userId="c018e346-68c4-4dcf-a782-5e0aa72bd6b1" providerId="ADAL" clId="{F3DDD0C1-EB07-4A88-BCE0-D210E2C20C97}" dt="2022-09-09T07:40:49.836" v="2211" actId="2696"/>
        <pc:sldMkLst>
          <pc:docMk/>
          <pc:sldMk cId="2570649370" sldId="386"/>
        </pc:sldMkLst>
        <pc:spChg chg="mod">
          <ac:chgData name="Andresen, Martin" userId="c018e346-68c4-4dcf-a782-5e0aa72bd6b1" providerId="ADAL" clId="{F3DDD0C1-EB07-4A88-BCE0-D210E2C20C97}" dt="2022-09-07T13:30:10.453" v="1007" actId="1076"/>
          <ac:spMkLst>
            <pc:docMk/>
            <pc:sldMk cId="2570649370" sldId="386"/>
            <ac:spMk id="3" creationId="{00000000-0000-0000-0000-000000000000}"/>
          </ac:spMkLst>
        </pc:spChg>
      </pc:sldChg>
      <pc:sldChg chg="modSp add mod ord">
        <pc:chgData name="Andresen, Martin" userId="c018e346-68c4-4dcf-a782-5e0aa72bd6b1" providerId="ADAL" clId="{F3DDD0C1-EB07-4A88-BCE0-D210E2C20C97}" dt="2022-09-10T20:55:06.773" v="7845" actId="27636"/>
        <pc:sldMkLst>
          <pc:docMk/>
          <pc:sldMk cId="667305029" sldId="387"/>
        </pc:sldMkLst>
        <pc:spChg chg="mod">
          <ac:chgData name="Andresen, Martin" userId="c018e346-68c4-4dcf-a782-5e0aa72bd6b1" providerId="ADAL" clId="{F3DDD0C1-EB07-4A88-BCE0-D210E2C20C97}" dt="2022-09-10T20:55:06.773" v="7845" actId="27636"/>
          <ac:spMkLst>
            <pc:docMk/>
            <pc:sldMk cId="667305029" sldId="387"/>
            <ac:spMk id="2" creationId="{00000000-0000-0000-0000-000000000000}"/>
          </ac:spMkLst>
        </pc:spChg>
        <pc:spChg chg="mod">
          <ac:chgData name="Andresen, Martin" userId="c018e346-68c4-4dcf-a782-5e0aa72bd6b1" providerId="ADAL" clId="{F3DDD0C1-EB07-4A88-BCE0-D210E2C20C97}" dt="2022-09-10T20:31:05.913" v="7055" actId="6549"/>
          <ac:spMkLst>
            <pc:docMk/>
            <pc:sldMk cId="667305029" sldId="387"/>
            <ac:spMk id="3" creationId="{00000000-0000-0000-0000-000000000000}"/>
          </ac:spMkLst>
        </pc:spChg>
      </pc:sldChg>
      <pc:sldChg chg="add del">
        <pc:chgData name="Andresen, Martin" userId="c018e346-68c4-4dcf-a782-5e0aa72bd6b1" providerId="ADAL" clId="{F3DDD0C1-EB07-4A88-BCE0-D210E2C20C97}" dt="2022-09-07T13:31:04.216" v="1011" actId="47"/>
        <pc:sldMkLst>
          <pc:docMk/>
          <pc:sldMk cId="715191689" sldId="387"/>
        </pc:sldMkLst>
      </pc:sldChg>
      <pc:sldChg chg="add del">
        <pc:chgData name="Andresen, Martin" userId="c018e346-68c4-4dcf-a782-5e0aa72bd6b1" providerId="ADAL" clId="{F3DDD0C1-EB07-4A88-BCE0-D210E2C20C97}" dt="2022-09-09T07:52:21.652" v="2318" actId="47"/>
        <pc:sldMkLst>
          <pc:docMk/>
          <pc:sldMk cId="1030628119" sldId="388"/>
        </pc:sldMkLst>
      </pc:sldChg>
      <pc:sldChg chg="modSp add mod ord">
        <pc:chgData name="Andresen, Martin" userId="c018e346-68c4-4dcf-a782-5e0aa72bd6b1" providerId="ADAL" clId="{F3DDD0C1-EB07-4A88-BCE0-D210E2C20C97}" dt="2022-09-11T07:43:30.401" v="8054" actId="20578"/>
        <pc:sldMkLst>
          <pc:docMk/>
          <pc:sldMk cId="2531394667" sldId="388"/>
        </pc:sldMkLst>
        <pc:spChg chg="mod">
          <ac:chgData name="Andresen, Martin" userId="c018e346-68c4-4dcf-a782-5e0aa72bd6b1" providerId="ADAL" clId="{F3DDD0C1-EB07-4A88-BCE0-D210E2C20C97}" dt="2022-09-11T07:43:30.401" v="8054" actId="20578"/>
          <ac:spMkLst>
            <pc:docMk/>
            <pc:sldMk cId="2531394667" sldId="388"/>
            <ac:spMk id="2" creationId="{00000000-0000-0000-0000-000000000000}"/>
          </ac:spMkLst>
        </pc:spChg>
        <pc:spChg chg="mod">
          <ac:chgData name="Andresen, Martin" userId="c018e346-68c4-4dcf-a782-5e0aa72bd6b1" providerId="ADAL" clId="{F3DDD0C1-EB07-4A88-BCE0-D210E2C20C97}" dt="2022-09-10T08:20:32.058" v="5463" actId="255"/>
          <ac:spMkLst>
            <pc:docMk/>
            <pc:sldMk cId="2531394667" sldId="388"/>
            <ac:spMk id="3" creationId="{00000000-0000-0000-0000-000000000000}"/>
          </ac:spMkLst>
        </pc:spChg>
      </pc:sldChg>
      <pc:sldChg chg="modSp mod modNotesTx">
        <pc:chgData name="Andresen, Martin" userId="c018e346-68c4-4dcf-a782-5e0aa72bd6b1" providerId="ADAL" clId="{F3DDD0C1-EB07-4A88-BCE0-D210E2C20C97}" dt="2022-09-10T18:42:57.474" v="5649"/>
        <pc:sldMkLst>
          <pc:docMk/>
          <pc:sldMk cId="339286632" sldId="389"/>
        </pc:sldMkLst>
        <pc:spChg chg="mod">
          <ac:chgData name="Andresen, Martin" userId="c018e346-68c4-4dcf-a782-5e0aa72bd6b1" providerId="ADAL" clId="{F3DDD0C1-EB07-4A88-BCE0-D210E2C20C97}" dt="2022-09-10T18:42:40.125" v="5648" actId="27636"/>
          <ac:spMkLst>
            <pc:docMk/>
            <pc:sldMk cId="339286632" sldId="389"/>
            <ac:spMk id="2" creationId="{00000000-0000-0000-0000-000000000000}"/>
          </ac:spMkLst>
        </pc:spChg>
        <pc:spChg chg="mod">
          <ac:chgData name="Andresen, Martin" userId="c018e346-68c4-4dcf-a782-5e0aa72bd6b1" providerId="ADAL" clId="{F3DDD0C1-EB07-4A88-BCE0-D210E2C20C97}" dt="2022-09-10T18:42:14.414" v="5644" actId="27636"/>
          <ac:spMkLst>
            <pc:docMk/>
            <pc:sldMk cId="339286632" sldId="389"/>
            <ac:spMk id="3" creationId="{00000000-0000-0000-0000-000000000000}"/>
          </ac:spMkLst>
        </pc:spChg>
      </pc:sldChg>
      <pc:sldChg chg="modSp del mod">
        <pc:chgData name="Andresen, Martin" userId="c018e346-68c4-4dcf-a782-5e0aa72bd6b1" providerId="ADAL" clId="{F3DDD0C1-EB07-4A88-BCE0-D210E2C20C97}" dt="2022-09-09T09:05:51.418" v="4250" actId="2696"/>
        <pc:sldMkLst>
          <pc:docMk/>
          <pc:sldMk cId="1994460362" sldId="389"/>
        </pc:sldMkLst>
        <pc:spChg chg="mod">
          <ac:chgData name="Andresen, Martin" userId="c018e346-68c4-4dcf-a782-5e0aa72bd6b1" providerId="ADAL" clId="{F3DDD0C1-EB07-4A88-BCE0-D210E2C20C97}" dt="2022-09-09T09:05:32.461" v="4249" actId="20577"/>
          <ac:spMkLst>
            <pc:docMk/>
            <pc:sldMk cId="1994460362" sldId="389"/>
            <ac:spMk id="2" creationId="{00000000-0000-0000-0000-000000000000}"/>
          </ac:spMkLst>
        </pc:spChg>
        <pc:spChg chg="mod">
          <ac:chgData name="Andresen, Martin" userId="c018e346-68c4-4dcf-a782-5e0aa72bd6b1" providerId="ADAL" clId="{F3DDD0C1-EB07-4A88-BCE0-D210E2C20C97}" dt="2022-09-09T09:02:40.477" v="4064" actId="6549"/>
          <ac:spMkLst>
            <pc:docMk/>
            <pc:sldMk cId="1994460362" sldId="389"/>
            <ac:spMk id="3" creationId="{00000000-0000-0000-0000-000000000000}"/>
          </ac:spMkLst>
        </pc:spChg>
      </pc:sldChg>
      <pc:sldChg chg="addSp delSp modSp mod">
        <pc:chgData name="Andresen, Martin" userId="c018e346-68c4-4dcf-a782-5e0aa72bd6b1" providerId="ADAL" clId="{F3DDD0C1-EB07-4A88-BCE0-D210E2C20C97}" dt="2022-09-11T07:48:00.659" v="8368" actId="20577"/>
        <pc:sldMkLst>
          <pc:docMk/>
          <pc:sldMk cId="2211997328" sldId="390"/>
        </pc:sldMkLst>
        <pc:spChg chg="add del">
          <ac:chgData name="Andresen, Martin" userId="c018e346-68c4-4dcf-a782-5e0aa72bd6b1" providerId="ADAL" clId="{F3DDD0C1-EB07-4A88-BCE0-D210E2C20C97}" dt="2022-09-10T19:02:02.771" v="6427"/>
          <ac:spMkLst>
            <pc:docMk/>
            <pc:sldMk cId="2211997328" sldId="390"/>
            <ac:spMk id="2" creationId="{40561379-D09C-D27C-1DF0-E7E077AA04C9}"/>
          </ac:spMkLst>
        </pc:spChg>
        <pc:spChg chg="add del">
          <ac:chgData name="Andresen, Martin" userId="c018e346-68c4-4dcf-a782-5e0aa72bd6b1" providerId="ADAL" clId="{F3DDD0C1-EB07-4A88-BCE0-D210E2C20C97}" dt="2022-09-10T19:02:09.710" v="6429"/>
          <ac:spMkLst>
            <pc:docMk/>
            <pc:sldMk cId="2211997328" sldId="390"/>
            <ac:spMk id="3" creationId="{05CC36CF-07EE-D983-88B9-5067FAAA894F}"/>
          </ac:spMkLst>
        </pc:spChg>
        <pc:spChg chg="add del">
          <ac:chgData name="Andresen, Martin" userId="c018e346-68c4-4dcf-a782-5e0aa72bd6b1" providerId="ADAL" clId="{F3DDD0C1-EB07-4A88-BCE0-D210E2C20C97}" dt="2022-09-10T19:02:18.925" v="6432"/>
          <ac:spMkLst>
            <pc:docMk/>
            <pc:sldMk cId="2211997328" sldId="390"/>
            <ac:spMk id="4" creationId="{C69804B8-02F6-C15A-5139-76A8A79290AD}"/>
          </ac:spMkLst>
        </pc:spChg>
        <pc:spChg chg="mod">
          <ac:chgData name="Andresen, Martin" userId="c018e346-68c4-4dcf-a782-5e0aa72bd6b1" providerId="ADAL" clId="{F3DDD0C1-EB07-4A88-BCE0-D210E2C20C97}" dt="2022-09-10T18:59:13.726" v="6385" actId="6549"/>
          <ac:spMkLst>
            <pc:docMk/>
            <pc:sldMk cId="2211997328" sldId="390"/>
            <ac:spMk id="23554" creationId="{00000000-0000-0000-0000-000000000000}"/>
          </ac:spMkLst>
        </pc:spChg>
        <pc:spChg chg="mod">
          <ac:chgData name="Andresen, Martin" userId="c018e346-68c4-4dcf-a782-5e0aa72bd6b1" providerId="ADAL" clId="{F3DDD0C1-EB07-4A88-BCE0-D210E2C20C97}" dt="2022-09-11T07:48:00.659" v="8368" actId="20577"/>
          <ac:spMkLst>
            <pc:docMk/>
            <pc:sldMk cId="2211997328" sldId="390"/>
            <ac:spMk id="23555" creationId="{00000000-0000-0000-0000-000000000000}"/>
          </ac:spMkLst>
        </pc:spChg>
      </pc:sldChg>
      <pc:sldMasterChg chg="delSldLayout">
        <pc:chgData name="Andresen, Martin" userId="c018e346-68c4-4dcf-a782-5e0aa72bd6b1" providerId="ADAL" clId="{F3DDD0C1-EB07-4A88-BCE0-D210E2C20C97}" dt="2022-09-06T08:40:51.684" v="866" actId="47"/>
        <pc:sldMasterMkLst>
          <pc:docMk/>
          <pc:sldMasterMk cId="3667882516" sldId="2147483648"/>
        </pc:sldMasterMkLst>
        <pc:sldLayoutChg chg="del">
          <pc:chgData name="Andresen, Martin" userId="c018e346-68c4-4dcf-a782-5e0aa72bd6b1" providerId="ADAL" clId="{F3DDD0C1-EB07-4A88-BCE0-D210E2C20C97}" dt="2022-09-06T08:40:51.684" v="866" actId="47"/>
          <pc:sldLayoutMkLst>
            <pc:docMk/>
            <pc:sldMasterMk cId="3667882516" sldId="2147483648"/>
            <pc:sldLayoutMk cId="1759414043" sldId="214748365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40F0C9F-E994-4E6D-AC14-C95356915397}" type="datetimeFigureOut">
              <a:rPr lang="nb-NO" smtClean="0"/>
              <a:t>10.09.2022</a:t>
            </a:fld>
            <a:endParaRPr lang="nb-NO"/>
          </a:p>
        </p:txBody>
      </p:sp>
      <p:sp>
        <p:nvSpPr>
          <p:cNvPr id="4" name="Plassholder for bunn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66AD396-0A84-4DF5-A975-E087C1B596CB}" type="slidenum">
              <a:rPr lang="nb-NO" smtClean="0"/>
              <a:t>‹#›</a:t>
            </a:fld>
            <a:endParaRPr lang="nb-NO"/>
          </a:p>
        </p:txBody>
      </p:sp>
    </p:spTree>
    <p:extLst>
      <p:ext uri="{BB962C8B-B14F-4D97-AF65-F5344CB8AC3E}">
        <p14:creationId xmlns:p14="http://schemas.microsoft.com/office/powerpoint/2010/main" val="26367649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AD5588-7674-4191-A6D5-952328571279}" type="datetimeFigureOut">
              <a:rPr lang="nb-NO" smtClean="0"/>
              <a:t>10.09.2022</a:t>
            </a:fld>
            <a:endParaRPr lang="nb-NO"/>
          </a:p>
        </p:txBody>
      </p:sp>
      <p:sp>
        <p:nvSpPr>
          <p:cNvPr id="4" name="Plassholder for lysbil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DC8010-30C5-4123-A7E7-224BB356569D}" type="slidenum">
              <a:rPr lang="nb-NO" smtClean="0"/>
              <a:t>‹#›</a:t>
            </a:fld>
            <a:endParaRPr lang="nb-NO"/>
          </a:p>
        </p:txBody>
      </p:sp>
    </p:spTree>
    <p:extLst>
      <p:ext uri="{BB962C8B-B14F-4D97-AF65-F5344CB8AC3E}">
        <p14:creationId xmlns:p14="http://schemas.microsoft.com/office/powerpoint/2010/main" val="2573354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728C64E9-0821-49B3-9E8D-02E0B9D613DB}" type="slidenum">
              <a:rPr lang="nb-NO" smtClean="0"/>
              <a:t>1</a:t>
            </a:fld>
            <a:endParaRPr lang="nb-NO"/>
          </a:p>
        </p:txBody>
      </p:sp>
    </p:spTree>
    <p:extLst>
      <p:ext uri="{BB962C8B-B14F-4D97-AF65-F5344CB8AC3E}">
        <p14:creationId xmlns:p14="http://schemas.microsoft.com/office/powerpoint/2010/main" val="4209869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15000"/>
              </a:lnSpc>
              <a:spcAft>
                <a:spcPts val="800"/>
              </a:spcAft>
            </a:pPr>
            <a:r>
              <a:rPr lang="nb-NO" sz="1200" dirty="0">
                <a:effectLst/>
                <a:latin typeface="Calibri" panose="020F0502020204030204" pitchFamily="34" charset="0"/>
                <a:ea typeface="Calibri" panose="020F0502020204030204" pitchFamily="34" charset="0"/>
                <a:cs typeface="Times New Roman" panose="02020603050405020304" pitchFamily="18" charset="0"/>
              </a:rPr>
              <a:t>I januar 2019 innførte Østerrike en justeringsmekanisme for å beregne det faste beløpet for familietillegg og skattefordeler som landet gir til arbeidstakere som har barn som er fast bosatt i en annen medlemsstat. Justeringen kan gjøres oppover eller nedover avhengig av det generelle prisnivået i den berørte medlemsstaten.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nb-NO" sz="1200" dirty="0">
                <a:effectLst/>
                <a:latin typeface="Calibri" panose="020F0502020204030204" pitchFamily="34" charset="0"/>
                <a:ea typeface="Calibri" panose="020F0502020204030204" pitchFamily="34" charset="0"/>
                <a:cs typeface="Times New Roman" panose="02020603050405020304" pitchFamily="18" charset="0"/>
              </a:rPr>
              <a:t>Kommisjonen var av den oppfatning at denne justeringsmekanismen og den resulterende forskjellsbehandlingen, som hovedsakelig rammer migrantarbeidere i motsetning til østerrikske statsborgere, er i strid med EU-retten, og anla søksmål mot Østerrike for domstolen for brudd på forpliktelser.</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nb-NO" sz="1200" dirty="0">
                <a:effectLst/>
                <a:latin typeface="Calibri" panose="020F0502020204030204" pitchFamily="34" charset="0"/>
                <a:ea typeface="Calibri" panose="020F0502020204030204" pitchFamily="34" charset="0"/>
                <a:cs typeface="Times New Roman" panose="02020603050405020304" pitchFamily="18" charset="0"/>
              </a:rPr>
              <a:t>Kommisjonen ble støttet av ESA, Tsjekkia, Kroatia, Polen, Romania, Slovenia og Slovakia mens Danmark og Norge har gitt innlegg til støtte for Østerrike.</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nb-NO" sz="1200" dirty="0">
                <a:effectLst/>
                <a:latin typeface="Calibri" panose="020F0502020204030204" pitchFamily="34" charset="0"/>
                <a:ea typeface="Calibri" panose="020F0502020204030204" pitchFamily="34" charset="0"/>
                <a:cs typeface="Times New Roman" panose="02020603050405020304" pitchFamily="18" charset="0"/>
              </a:rPr>
              <a:t>Dommen</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nb-NO" sz="1200" dirty="0">
                <a:effectLst/>
                <a:latin typeface="Calibri" panose="020F0502020204030204" pitchFamily="34" charset="0"/>
                <a:ea typeface="Calibri" panose="020F0502020204030204" pitchFamily="34" charset="0"/>
                <a:cs typeface="Times New Roman" panose="02020603050405020304" pitchFamily="18" charset="0"/>
              </a:rPr>
              <a:t>I dommen fastslår domstolen for det første at de omhandlede familietillegg og skattefradrag for barn utgjør familieytelser som faller innenfor virkeområdet til forordningen om samordning av trygdesystemer. Det betyr at ytelsene ikke kan reduseres eller endres på grunn av det faktum at mottakeren eller hans eller hennes familiemedlemmer er bosatt i en annen medlemsstat enn den som gir disse ytelsene.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nb-NO" sz="1200" dirty="0">
                <a:effectLst/>
                <a:latin typeface="Calibri" panose="020F0502020204030204" pitchFamily="34" charset="0"/>
                <a:ea typeface="Calibri" panose="020F0502020204030204" pitchFamily="34" charset="0"/>
                <a:cs typeface="Times New Roman" panose="02020603050405020304" pitchFamily="18" charset="0"/>
              </a:rPr>
              <a:t>Andre momenter:</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nb-NO" sz="1200" dirty="0">
                <a:effectLst/>
                <a:latin typeface="Calibri" panose="020F0502020204030204" pitchFamily="34" charset="0"/>
                <a:ea typeface="Calibri" panose="020F0502020204030204" pitchFamily="34" charset="0"/>
                <a:cs typeface="Times New Roman" panose="02020603050405020304" pitchFamily="18" charset="0"/>
              </a:rPr>
              <a:t>Østerrike trakk fram forhandlingene med UK i 2015. Domstolen: Ikke relevant</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nb-NO" sz="1200" dirty="0">
                <a:effectLst/>
                <a:latin typeface="Calibri" panose="020F0502020204030204" pitchFamily="34" charset="0"/>
                <a:ea typeface="Calibri" panose="020F0502020204030204" pitchFamily="34" charset="0"/>
                <a:cs typeface="Times New Roman" panose="02020603050405020304" pitchFamily="18" charset="0"/>
              </a:rPr>
              <a:t>De fleste som får reduserte ytelser bor utenfor Østerrike – indirekte diskriminering (trygdeforordningen art. 4). Ifølge domstolen utgjør derfor denne justeringsmekanismen indirekte forskjellsbehandling på grunnlag av nasjonalitet. Forskjellsbehandlingen er ikke rettferdiggjort av tvingende nødvendige hensyn.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nb-NO" sz="1200" dirty="0">
                <a:effectLst/>
                <a:latin typeface="Calibri" panose="020F0502020204030204" pitchFamily="34" charset="0"/>
                <a:ea typeface="Calibri" panose="020F0502020204030204" pitchFamily="34" charset="0"/>
                <a:cs typeface="Times New Roman" panose="02020603050405020304" pitchFamily="18" charset="0"/>
              </a:rPr>
              <a:t>Domstolen peker endelig også på at arbeidsinnvandrere betaler avgifter til Østerrike på lik linje med personer bosatt i Østerrike – uten at avgiftene reduseres på grunn av barnas bosted …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nb-NO" dirty="0"/>
          </a:p>
        </p:txBody>
      </p:sp>
      <p:sp>
        <p:nvSpPr>
          <p:cNvPr id="4" name="Plassholder for lysbildenummer 3"/>
          <p:cNvSpPr>
            <a:spLocks noGrp="1"/>
          </p:cNvSpPr>
          <p:nvPr>
            <p:ph type="sldNum" sz="quarter" idx="5"/>
          </p:nvPr>
        </p:nvSpPr>
        <p:spPr/>
        <p:txBody>
          <a:bodyPr/>
          <a:lstStyle/>
          <a:p>
            <a:fld id="{72DC8010-30C5-4123-A7E7-224BB356569D}" type="slidenum">
              <a:rPr lang="nb-NO" smtClean="0"/>
              <a:t>4</a:t>
            </a:fld>
            <a:endParaRPr lang="nb-NO"/>
          </a:p>
        </p:txBody>
      </p:sp>
    </p:spTree>
    <p:extLst>
      <p:ext uri="{BB962C8B-B14F-4D97-AF65-F5344CB8AC3E}">
        <p14:creationId xmlns:p14="http://schemas.microsoft.com/office/powerpoint/2010/main" val="1391574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Saken gjelder en beslutning fra det islandske foreldrepermisjonsfondet om ikke å ta hensyn til søkerens inntekt opptjent i Danmark ved fastsettelsen av størrelsen på hennes ytelse ved svangerskap og fødsel. Grunnlaget for denne beslutning var at etter islandsk lov skulle beregningen av en slik ytelse kun baseres på inntekt opptjent på det innenlandske arbeidsmarked.</a:t>
            </a:r>
          </a:p>
          <a:p>
            <a:r>
              <a:rPr lang="nb-NO" dirty="0"/>
              <a:t>EFTA-domstolen pekte på at artikkel 6 i forordningen gjelder retten til ytelser, og ikke hvordan ytelser beregnes. Videre følger det av artikkel 21 nr. 2 og 3 at beregningen av kontantytelser er knyttet til inntekten som utbetales på det innenlandske arbeidsmarkedet. Den kompetente</a:t>
            </a:r>
          </a:p>
          <a:p>
            <a:r>
              <a:rPr lang="nb-NO" dirty="0"/>
              <a:t>institusjonen er følgelig ikke forpliktet til å beregne størrelsen på en ytelse slik som hovedsaken gjelder, på grunnlag av inntekt mottatt i en annen EØS-stat.</a:t>
            </a:r>
          </a:p>
          <a:p>
            <a:endParaRPr lang="nb-NO" dirty="0"/>
          </a:p>
          <a:p>
            <a:r>
              <a:rPr lang="nb-NO" dirty="0"/>
              <a:t>EFTA-domstolen fant derimot at artikkel 21 i forordningen må tolkes i lys av artikkel 29 i EØS-avtalen, som innebærer at vandrende arbeidstakere ikke skal miste retten til trygdeytelser eller få redusert størrelsen på disse ytelsene fordi de har utøvd deres rett til fri bevegelighet.</a:t>
            </a:r>
          </a:p>
          <a:p>
            <a:r>
              <a:rPr lang="nb-NO" dirty="0"/>
              <a:t>EFTA-domstolen fant dermed at det er uforenlig med artikkel 21 nr. 2 og 3 ikke å tilskrive noe inntekt for arbeidsperioder fullført i andre EØS-stater. </a:t>
            </a:r>
          </a:p>
          <a:p>
            <a:r>
              <a:rPr lang="nb-NO" dirty="0"/>
              <a:t>EFTA-domstolen konkluderte derfor med at artikkel 21 nr. 2 og 3, tolket i samsvar med formålet i artikkel 29 EØS, krever at størrelsen på en ytelse slik som hovedsaken gjelder, som tilkommer en vandrende arbeidstaker som i referanseperioden etter nasjonal lovgivning kun hadde inntekt i en annen EØS-stat, må beregnes under hensyn til inntekten for en person som har sammenlignbar erfaring og sammenlignbare kvalifikasjoner og er ansatt på en lignende måte i EØS-staten der ytelsen søkes.</a:t>
            </a:r>
          </a:p>
        </p:txBody>
      </p:sp>
      <p:sp>
        <p:nvSpPr>
          <p:cNvPr id="4" name="Plassholder for lysbildenummer 3"/>
          <p:cNvSpPr>
            <a:spLocks noGrp="1"/>
          </p:cNvSpPr>
          <p:nvPr>
            <p:ph type="sldNum" sz="quarter" idx="5"/>
          </p:nvPr>
        </p:nvSpPr>
        <p:spPr/>
        <p:txBody>
          <a:bodyPr/>
          <a:lstStyle/>
          <a:p>
            <a:fld id="{72DC8010-30C5-4123-A7E7-224BB356569D}" type="slidenum">
              <a:rPr lang="nb-NO" smtClean="0"/>
              <a:t>5</a:t>
            </a:fld>
            <a:endParaRPr lang="nb-NO"/>
          </a:p>
        </p:txBody>
      </p:sp>
    </p:spTree>
    <p:extLst>
      <p:ext uri="{BB962C8B-B14F-4D97-AF65-F5344CB8AC3E}">
        <p14:creationId xmlns:p14="http://schemas.microsoft.com/office/powerpoint/2010/main" val="896912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C87D3A4-CEB1-4817-A8F7-D887414DCF38}" type="slidenum">
              <a:rPr lang="nb-NO" smtClean="0"/>
              <a:pPr eaLnBrk="1" hangingPunct="1"/>
              <a:t>7</a:t>
            </a:fld>
            <a:endParaRPr lang="nb-NO"/>
          </a:p>
        </p:txBody>
      </p:sp>
      <p:sp>
        <p:nvSpPr>
          <p:cNvPr id="40963" name="Rectangle 2"/>
          <p:cNvSpPr>
            <a:spLocks noGrp="1" noRot="1" noChangeAspect="1" noChangeArrowheads="1" noTextEdit="1"/>
          </p:cNvSpPr>
          <p:nvPr>
            <p:ph type="sldImg"/>
          </p:nvPr>
        </p:nvSpPr>
        <p:spPr bwMode="auto">
          <a:xfrm>
            <a:off x="1588" y="754063"/>
            <a:ext cx="6700837" cy="37703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671513" y="4778375"/>
            <a:ext cx="5362575"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p>
        </p:txBody>
      </p:sp>
    </p:spTree>
    <p:extLst>
      <p:ext uri="{BB962C8B-B14F-4D97-AF65-F5344CB8AC3E}">
        <p14:creationId xmlns:p14="http://schemas.microsoft.com/office/powerpoint/2010/main" val="1736965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87D3A4-CEB1-4817-A8F7-D887414DCF38}" type="slidenum">
              <a:rPr kumimoji="0" lang="nb-NO"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b-NO"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40963" name="Rectangle 2"/>
          <p:cNvSpPr>
            <a:spLocks noGrp="1" noRot="1" noChangeAspect="1" noChangeArrowheads="1" noTextEdit="1"/>
          </p:cNvSpPr>
          <p:nvPr>
            <p:ph type="sldImg"/>
          </p:nvPr>
        </p:nvSpPr>
        <p:spPr bwMode="auto">
          <a:xfrm>
            <a:off x="1588" y="754063"/>
            <a:ext cx="6700837" cy="37703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671513" y="4778375"/>
            <a:ext cx="5362575"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p>
        </p:txBody>
      </p:sp>
    </p:spTree>
    <p:extLst>
      <p:ext uri="{BB962C8B-B14F-4D97-AF65-F5344CB8AC3E}">
        <p14:creationId xmlns:p14="http://schemas.microsoft.com/office/powerpoint/2010/main" val="25356559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p:spTree>
      <p:nvGrpSpPr>
        <p:cNvPr id="1" name=""/>
        <p:cNvGrpSpPr/>
        <p:nvPr/>
      </p:nvGrpSpPr>
      <p:grpSpPr>
        <a:xfrm>
          <a:off x="0" y="0"/>
          <a:ext cx="0" cy="0"/>
          <a:chOff x="0" y="0"/>
          <a:chExt cx="0" cy="0"/>
        </a:xfrm>
      </p:grpSpPr>
      <p:sp>
        <p:nvSpPr>
          <p:cNvPr id="7" name="Rektangel 6"/>
          <p:cNvSpPr/>
          <p:nvPr userDrawn="1"/>
        </p:nvSpPr>
        <p:spPr>
          <a:xfrm>
            <a:off x="1" y="1845729"/>
            <a:ext cx="9144001" cy="2930261"/>
          </a:xfrm>
          <a:prstGeom prst="rect">
            <a:avLst/>
          </a:prstGeom>
          <a:solidFill>
            <a:srgbClr val="C3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8" name="Rectangle 2"/>
          <p:cNvSpPr txBox="1">
            <a:spLocks noChangeArrowheads="1"/>
          </p:cNvSpPr>
          <p:nvPr userDrawn="1"/>
        </p:nvSpPr>
        <p:spPr bwMode="auto">
          <a:xfrm>
            <a:off x="1411287" y="4712233"/>
            <a:ext cx="6135384" cy="166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lnSpc>
                <a:spcPct val="80000"/>
              </a:lnSpc>
              <a:spcBef>
                <a:spcPct val="0"/>
              </a:spcBef>
              <a:spcAft>
                <a:spcPct val="0"/>
              </a:spcAft>
              <a:defRPr sz="4000" b="1">
                <a:solidFill>
                  <a:schemeClr val="bg1"/>
                </a:solidFill>
                <a:latin typeface="+mj-lt"/>
                <a:ea typeface="+mj-ea"/>
                <a:cs typeface="+mj-cs"/>
              </a:defRPr>
            </a:lvl1pPr>
            <a:lvl2pPr algn="l" rtl="0" fontAlgn="base">
              <a:lnSpc>
                <a:spcPct val="80000"/>
              </a:lnSpc>
              <a:spcBef>
                <a:spcPct val="0"/>
              </a:spcBef>
              <a:spcAft>
                <a:spcPct val="0"/>
              </a:spcAft>
              <a:defRPr sz="2800" b="1">
                <a:solidFill>
                  <a:schemeClr val="tx2"/>
                </a:solidFill>
                <a:latin typeface="Arial" charset="0"/>
              </a:defRPr>
            </a:lvl2pPr>
            <a:lvl3pPr algn="l" rtl="0" fontAlgn="base">
              <a:lnSpc>
                <a:spcPct val="80000"/>
              </a:lnSpc>
              <a:spcBef>
                <a:spcPct val="0"/>
              </a:spcBef>
              <a:spcAft>
                <a:spcPct val="0"/>
              </a:spcAft>
              <a:defRPr sz="2800" b="1">
                <a:solidFill>
                  <a:schemeClr val="tx2"/>
                </a:solidFill>
                <a:latin typeface="Arial" charset="0"/>
              </a:defRPr>
            </a:lvl3pPr>
            <a:lvl4pPr algn="l" rtl="0" fontAlgn="base">
              <a:lnSpc>
                <a:spcPct val="80000"/>
              </a:lnSpc>
              <a:spcBef>
                <a:spcPct val="0"/>
              </a:spcBef>
              <a:spcAft>
                <a:spcPct val="0"/>
              </a:spcAft>
              <a:defRPr sz="2800" b="1">
                <a:solidFill>
                  <a:schemeClr val="tx2"/>
                </a:solidFill>
                <a:latin typeface="Arial" charset="0"/>
              </a:defRPr>
            </a:lvl4pPr>
            <a:lvl5pPr algn="l" rtl="0" fontAlgn="base">
              <a:lnSpc>
                <a:spcPct val="80000"/>
              </a:lnSpc>
              <a:spcBef>
                <a:spcPct val="0"/>
              </a:spcBef>
              <a:spcAft>
                <a:spcPct val="0"/>
              </a:spcAft>
              <a:defRPr sz="2800" b="1">
                <a:solidFill>
                  <a:schemeClr val="tx2"/>
                </a:solidFill>
                <a:latin typeface="Arial" charset="0"/>
              </a:defRPr>
            </a:lvl5pPr>
            <a:lvl6pPr marL="457200" algn="l" rtl="0" fontAlgn="base">
              <a:lnSpc>
                <a:spcPct val="80000"/>
              </a:lnSpc>
              <a:spcBef>
                <a:spcPct val="0"/>
              </a:spcBef>
              <a:spcAft>
                <a:spcPct val="0"/>
              </a:spcAft>
              <a:defRPr sz="2800" b="1">
                <a:solidFill>
                  <a:schemeClr val="tx2"/>
                </a:solidFill>
                <a:latin typeface="Arial" charset="0"/>
              </a:defRPr>
            </a:lvl6pPr>
            <a:lvl7pPr marL="914400" algn="l" rtl="0" fontAlgn="base">
              <a:lnSpc>
                <a:spcPct val="80000"/>
              </a:lnSpc>
              <a:spcBef>
                <a:spcPct val="0"/>
              </a:spcBef>
              <a:spcAft>
                <a:spcPct val="0"/>
              </a:spcAft>
              <a:defRPr sz="2800" b="1">
                <a:solidFill>
                  <a:schemeClr val="tx2"/>
                </a:solidFill>
                <a:latin typeface="Arial" charset="0"/>
              </a:defRPr>
            </a:lvl7pPr>
            <a:lvl8pPr marL="1371600" algn="l" rtl="0" fontAlgn="base">
              <a:lnSpc>
                <a:spcPct val="80000"/>
              </a:lnSpc>
              <a:spcBef>
                <a:spcPct val="0"/>
              </a:spcBef>
              <a:spcAft>
                <a:spcPct val="0"/>
              </a:spcAft>
              <a:defRPr sz="2800" b="1">
                <a:solidFill>
                  <a:schemeClr val="tx2"/>
                </a:solidFill>
                <a:latin typeface="Arial" charset="0"/>
              </a:defRPr>
            </a:lvl8pPr>
            <a:lvl9pPr marL="1828800" algn="l" rtl="0" fontAlgn="base">
              <a:lnSpc>
                <a:spcPct val="80000"/>
              </a:lnSpc>
              <a:spcBef>
                <a:spcPct val="0"/>
              </a:spcBef>
              <a:spcAft>
                <a:spcPct val="0"/>
              </a:spcAft>
              <a:defRPr sz="2800" b="1">
                <a:solidFill>
                  <a:schemeClr val="tx2"/>
                </a:solidFill>
                <a:latin typeface="Arial" charset="0"/>
              </a:defRPr>
            </a:lvl9pPr>
          </a:lstStyle>
          <a:p>
            <a:endParaRPr lang="nb-NO" sz="1000" kern="0" dirty="0"/>
          </a:p>
        </p:txBody>
      </p:sp>
      <p:sp>
        <p:nvSpPr>
          <p:cNvPr id="9" name="Plassholder for tekst 2"/>
          <p:cNvSpPr>
            <a:spLocks noGrp="1"/>
          </p:cNvSpPr>
          <p:nvPr>
            <p:ph type="body" sz="quarter" idx="10" hasCustomPrompt="1"/>
          </p:nvPr>
        </p:nvSpPr>
        <p:spPr>
          <a:xfrm>
            <a:off x="504826" y="4410831"/>
            <a:ext cx="4638675" cy="364694"/>
          </a:xfrm>
          <a:prstGeom prst="rect">
            <a:avLst/>
          </a:prstGeom>
        </p:spPr>
        <p:txBody>
          <a:bodyPr anchor="b">
            <a:normAutofit/>
          </a:bodyPr>
          <a:lstStyle>
            <a:lvl1pPr marL="0" indent="0">
              <a:buNone/>
              <a:defRPr sz="1100" b="0" baseline="0">
                <a:solidFill>
                  <a:schemeClr val="bg1"/>
                </a:solidFill>
              </a:defRPr>
            </a:lvl1pPr>
          </a:lstStyle>
          <a:p>
            <a:pPr lvl="0"/>
            <a:r>
              <a:rPr lang="nb-NO" dirty="0"/>
              <a:t>Dato  //  </a:t>
            </a:r>
            <a:r>
              <a:rPr lang="nb-NO" dirty="0" err="1"/>
              <a:t>Innholdsansvarlig</a:t>
            </a:r>
            <a:endParaRPr lang="nb-NO" dirty="0"/>
          </a:p>
        </p:txBody>
      </p:sp>
      <p:sp>
        <p:nvSpPr>
          <p:cNvPr id="10" name="Rectangle 2"/>
          <p:cNvSpPr>
            <a:spLocks noGrp="1" noChangeArrowheads="1"/>
          </p:cNvSpPr>
          <p:nvPr>
            <p:ph type="ctrTitle"/>
          </p:nvPr>
        </p:nvSpPr>
        <p:spPr>
          <a:xfrm>
            <a:off x="515938" y="2098377"/>
            <a:ext cx="5989022" cy="977429"/>
          </a:xfrm>
          <a:prstGeom prst="rect">
            <a:avLst/>
          </a:prstGeom>
        </p:spPr>
        <p:txBody>
          <a:bodyPr anchor="t">
            <a:normAutofit/>
          </a:bodyPr>
          <a:lstStyle>
            <a:lvl1pPr algn="l">
              <a:defRPr sz="3000" b="0">
                <a:solidFill>
                  <a:schemeClr val="bg1"/>
                </a:solidFill>
                <a:latin typeface="Arial" panose="020B0604020202020204" pitchFamily="34" charset="0"/>
                <a:cs typeface="Arial" panose="020B0604020202020204" pitchFamily="34" charset="0"/>
              </a:defRPr>
            </a:lvl1pPr>
          </a:lstStyle>
          <a:p>
            <a:pPr lvl="0"/>
            <a:r>
              <a:rPr lang="nb-NO" noProof="0" dirty="0"/>
              <a:t>Klikk for å redigere tittelstil</a:t>
            </a:r>
          </a:p>
        </p:txBody>
      </p:sp>
      <p:sp>
        <p:nvSpPr>
          <p:cNvPr id="11" name="Plassholder for bilde 3"/>
          <p:cNvSpPr>
            <a:spLocks noGrp="1" noChangeAspect="1"/>
          </p:cNvSpPr>
          <p:nvPr>
            <p:ph type="pic" sz="quarter" idx="11" hasCustomPrompt="1"/>
          </p:nvPr>
        </p:nvSpPr>
        <p:spPr bwMode="auto">
          <a:xfrm>
            <a:off x="6565274" y="1840753"/>
            <a:ext cx="2581353" cy="2934844"/>
          </a:xfrm>
          <a:custGeom>
            <a:avLst/>
            <a:gdLst>
              <a:gd name="connsiteX0" fmla="*/ 0 w 3495675"/>
              <a:gd name="connsiteY0" fmla="*/ 3906838 h 3906838"/>
              <a:gd name="connsiteX1" fmla="*/ 1165738 w 3495675"/>
              <a:gd name="connsiteY1" fmla="*/ 0 h 3906838"/>
              <a:gd name="connsiteX2" fmla="*/ 3495675 w 3495675"/>
              <a:gd name="connsiteY2" fmla="*/ 0 h 3906838"/>
              <a:gd name="connsiteX3" fmla="*/ 2329937 w 3495675"/>
              <a:gd name="connsiteY3" fmla="*/ 3906838 h 3906838"/>
              <a:gd name="connsiteX4" fmla="*/ 0 w 3495675"/>
              <a:gd name="connsiteY4" fmla="*/ 3906838 h 3906838"/>
              <a:gd name="connsiteX0" fmla="*/ 0 w 3495675"/>
              <a:gd name="connsiteY0" fmla="*/ 3906838 h 3906838"/>
              <a:gd name="connsiteX1" fmla="*/ 1165738 w 3495675"/>
              <a:gd name="connsiteY1" fmla="*/ 0 h 3906838"/>
              <a:gd name="connsiteX2" fmla="*/ 3495675 w 3495675"/>
              <a:gd name="connsiteY2" fmla="*/ 0 h 3906838"/>
              <a:gd name="connsiteX3" fmla="*/ 2155008 w 3495675"/>
              <a:gd name="connsiteY3" fmla="*/ 3906838 h 3906838"/>
              <a:gd name="connsiteX4" fmla="*/ 0 w 3495675"/>
              <a:gd name="connsiteY4" fmla="*/ 3906838 h 3906838"/>
              <a:gd name="connsiteX0" fmla="*/ 0 w 2167807"/>
              <a:gd name="connsiteY0" fmla="*/ 3906838 h 3906838"/>
              <a:gd name="connsiteX1" fmla="*/ 1165738 w 2167807"/>
              <a:gd name="connsiteY1" fmla="*/ 0 h 3906838"/>
              <a:gd name="connsiteX2" fmla="*/ 2167807 w 2167807"/>
              <a:gd name="connsiteY2" fmla="*/ 0 h 3906838"/>
              <a:gd name="connsiteX3" fmla="*/ 2155008 w 2167807"/>
              <a:gd name="connsiteY3" fmla="*/ 3906838 h 3906838"/>
              <a:gd name="connsiteX4" fmla="*/ 0 w 2167807"/>
              <a:gd name="connsiteY4" fmla="*/ 3906838 h 3906838"/>
              <a:gd name="connsiteX0" fmla="*/ 0 w 2167807"/>
              <a:gd name="connsiteY0" fmla="*/ 3906838 h 3909283"/>
              <a:gd name="connsiteX1" fmla="*/ 1165738 w 2167807"/>
              <a:gd name="connsiteY1" fmla="*/ 0 h 3909283"/>
              <a:gd name="connsiteX2" fmla="*/ 2167807 w 2167807"/>
              <a:gd name="connsiteY2" fmla="*/ 0 h 3909283"/>
              <a:gd name="connsiteX3" fmla="*/ 2159898 w 2167807"/>
              <a:gd name="connsiteY3" fmla="*/ 3909283 h 3909283"/>
              <a:gd name="connsiteX4" fmla="*/ 0 w 2167807"/>
              <a:gd name="connsiteY4" fmla="*/ 3906838 h 3909283"/>
              <a:gd name="connsiteX0" fmla="*/ 0 w 2167807"/>
              <a:gd name="connsiteY0" fmla="*/ 3906838 h 3906838"/>
              <a:gd name="connsiteX1" fmla="*/ 1165738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55478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40491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34130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29889 w 2167807"/>
              <a:gd name="connsiteY1" fmla="*/ 2381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2686"/>
              <a:gd name="connsiteY0" fmla="*/ 3906838 h 3906838"/>
              <a:gd name="connsiteX1" fmla="*/ 1029889 w 2162686"/>
              <a:gd name="connsiteY1" fmla="*/ 2381 h 3906838"/>
              <a:gd name="connsiteX2" fmla="*/ 2133881 w 2162686"/>
              <a:gd name="connsiteY2" fmla="*/ 0 h 3906838"/>
              <a:gd name="connsiteX3" fmla="*/ 2162343 w 2162686"/>
              <a:gd name="connsiteY3" fmla="*/ 3904393 h 3906838"/>
              <a:gd name="connsiteX4" fmla="*/ 0 w 2162686"/>
              <a:gd name="connsiteY4" fmla="*/ 3906838 h 3906838"/>
              <a:gd name="connsiteX0" fmla="*/ 0 w 2139854"/>
              <a:gd name="connsiteY0" fmla="*/ 3906838 h 3906838"/>
              <a:gd name="connsiteX1" fmla="*/ 1029889 w 2139854"/>
              <a:gd name="connsiteY1" fmla="*/ 2381 h 3906838"/>
              <a:gd name="connsiteX2" fmla="*/ 2133881 w 2139854"/>
              <a:gd name="connsiteY2" fmla="*/ 0 h 3906838"/>
              <a:gd name="connsiteX3" fmla="*/ 2139019 w 2139854"/>
              <a:gd name="connsiteY3" fmla="*/ 3904393 h 3906838"/>
              <a:gd name="connsiteX4" fmla="*/ 0 w 2139854"/>
              <a:gd name="connsiteY4" fmla="*/ 3906838 h 3906838"/>
              <a:gd name="connsiteX0" fmla="*/ 0 w 2139854"/>
              <a:gd name="connsiteY0" fmla="*/ 3906838 h 3906838"/>
              <a:gd name="connsiteX1" fmla="*/ 1032009 w 2139854"/>
              <a:gd name="connsiteY1" fmla="*/ 0 h 3906838"/>
              <a:gd name="connsiteX2" fmla="*/ 2133881 w 2139854"/>
              <a:gd name="connsiteY2" fmla="*/ 0 h 3906838"/>
              <a:gd name="connsiteX3" fmla="*/ 2139019 w 2139854"/>
              <a:gd name="connsiteY3" fmla="*/ 3904393 h 3906838"/>
              <a:gd name="connsiteX4" fmla="*/ 0 w 2139854"/>
              <a:gd name="connsiteY4" fmla="*/ 3906838 h 3906838"/>
              <a:gd name="connsiteX0" fmla="*/ 0 w 2140410"/>
              <a:gd name="connsiteY0" fmla="*/ 3906838 h 3906838"/>
              <a:gd name="connsiteX1" fmla="*/ 1032009 w 2140410"/>
              <a:gd name="connsiteY1" fmla="*/ 0 h 3906838"/>
              <a:gd name="connsiteX2" fmla="*/ 2140241 w 2140410"/>
              <a:gd name="connsiteY2" fmla="*/ 0 h 3906838"/>
              <a:gd name="connsiteX3" fmla="*/ 2139019 w 2140410"/>
              <a:gd name="connsiteY3" fmla="*/ 3904393 h 3906838"/>
              <a:gd name="connsiteX4" fmla="*/ 0 w 2140410"/>
              <a:gd name="connsiteY4" fmla="*/ 3906838 h 3906838"/>
              <a:gd name="connsiteX0" fmla="*/ 0 w 2140410"/>
              <a:gd name="connsiteY0" fmla="*/ 3906838 h 3906838"/>
              <a:gd name="connsiteX1" fmla="*/ 1122479 w 2140410"/>
              <a:gd name="connsiteY1" fmla="*/ 6350 h 3906838"/>
              <a:gd name="connsiteX2" fmla="*/ 2140241 w 2140410"/>
              <a:gd name="connsiteY2" fmla="*/ 0 h 3906838"/>
              <a:gd name="connsiteX3" fmla="*/ 2139019 w 2140410"/>
              <a:gd name="connsiteY3" fmla="*/ 3904393 h 3906838"/>
              <a:gd name="connsiteX4" fmla="*/ 0 w 2140410"/>
              <a:gd name="connsiteY4" fmla="*/ 3906838 h 3906838"/>
              <a:gd name="connsiteX0" fmla="*/ 0 w 2140410"/>
              <a:gd name="connsiteY0" fmla="*/ 3907632 h 3907632"/>
              <a:gd name="connsiteX1" fmla="*/ 1120359 w 2140410"/>
              <a:gd name="connsiteY1" fmla="*/ 0 h 3907632"/>
              <a:gd name="connsiteX2" fmla="*/ 2140241 w 2140410"/>
              <a:gd name="connsiteY2" fmla="*/ 794 h 3907632"/>
              <a:gd name="connsiteX3" fmla="*/ 2139019 w 2140410"/>
              <a:gd name="connsiteY3" fmla="*/ 3905187 h 3907632"/>
              <a:gd name="connsiteX4" fmla="*/ 0 w 2140410"/>
              <a:gd name="connsiteY4" fmla="*/ 3907632 h 3907632"/>
              <a:gd name="connsiteX0" fmla="*/ 0 w 2401217"/>
              <a:gd name="connsiteY0" fmla="*/ 3907632 h 3907632"/>
              <a:gd name="connsiteX1" fmla="*/ 1381166 w 2401217"/>
              <a:gd name="connsiteY1" fmla="*/ 0 h 3907632"/>
              <a:gd name="connsiteX2" fmla="*/ 2401048 w 2401217"/>
              <a:gd name="connsiteY2" fmla="*/ 794 h 3907632"/>
              <a:gd name="connsiteX3" fmla="*/ 2399826 w 2401217"/>
              <a:gd name="connsiteY3" fmla="*/ 3905187 h 3907632"/>
              <a:gd name="connsiteX4" fmla="*/ 0 w 2401217"/>
              <a:gd name="connsiteY4" fmla="*/ 3907632 h 3907632"/>
              <a:gd name="connsiteX0" fmla="*/ 0 w 2407578"/>
              <a:gd name="connsiteY0" fmla="*/ 3907632 h 3907632"/>
              <a:gd name="connsiteX1" fmla="*/ 1387527 w 2407578"/>
              <a:gd name="connsiteY1" fmla="*/ 0 h 3907632"/>
              <a:gd name="connsiteX2" fmla="*/ 2407409 w 2407578"/>
              <a:gd name="connsiteY2" fmla="*/ 794 h 3907632"/>
              <a:gd name="connsiteX3" fmla="*/ 2406187 w 2407578"/>
              <a:gd name="connsiteY3" fmla="*/ 3905187 h 3907632"/>
              <a:gd name="connsiteX4" fmla="*/ 0 w 2407578"/>
              <a:gd name="connsiteY4" fmla="*/ 3907632 h 3907632"/>
              <a:gd name="connsiteX0" fmla="*/ 0 w 2411819"/>
              <a:gd name="connsiteY0" fmla="*/ 3910014 h 3910014"/>
              <a:gd name="connsiteX1" fmla="*/ 1391768 w 2411819"/>
              <a:gd name="connsiteY1" fmla="*/ 0 h 3910014"/>
              <a:gd name="connsiteX2" fmla="*/ 2411650 w 2411819"/>
              <a:gd name="connsiteY2" fmla="*/ 794 h 3910014"/>
              <a:gd name="connsiteX3" fmla="*/ 2410428 w 2411819"/>
              <a:gd name="connsiteY3" fmla="*/ 3905187 h 3910014"/>
              <a:gd name="connsiteX4" fmla="*/ 0 w 2411819"/>
              <a:gd name="connsiteY4" fmla="*/ 3910014 h 3910014"/>
              <a:gd name="connsiteX0" fmla="*/ 0 w 2407578"/>
              <a:gd name="connsiteY0" fmla="*/ 3905251 h 3905251"/>
              <a:gd name="connsiteX1" fmla="*/ 1387527 w 2407578"/>
              <a:gd name="connsiteY1" fmla="*/ 0 h 3905251"/>
              <a:gd name="connsiteX2" fmla="*/ 2407409 w 2407578"/>
              <a:gd name="connsiteY2" fmla="*/ 794 h 3905251"/>
              <a:gd name="connsiteX3" fmla="*/ 2406187 w 2407578"/>
              <a:gd name="connsiteY3" fmla="*/ 3905187 h 3905251"/>
              <a:gd name="connsiteX4" fmla="*/ 0 w 2407578"/>
              <a:gd name="connsiteY4" fmla="*/ 3905251 h 3905251"/>
              <a:gd name="connsiteX0" fmla="*/ 0 w 2407578"/>
              <a:gd name="connsiteY0" fmla="*/ 3910014 h 3910014"/>
              <a:gd name="connsiteX1" fmla="*/ 1391767 w 2407578"/>
              <a:gd name="connsiteY1" fmla="*/ 0 h 3910014"/>
              <a:gd name="connsiteX2" fmla="*/ 2407409 w 2407578"/>
              <a:gd name="connsiteY2" fmla="*/ 5557 h 3910014"/>
              <a:gd name="connsiteX3" fmla="*/ 2406187 w 2407578"/>
              <a:gd name="connsiteY3" fmla="*/ 3909950 h 3910014"/>
              <a:gd name="connsiteX4" fmla="*/ 0 w 2407578"/>
              <a:gd name="connsiteY4" fmla="*/ 3910014 h 3910014"/>
              <a:gd name="connsiteX0" fmla="*/ 0 w 2407578"/>
              <a:gd name="connsiteY0" fmla="*/ 3910014 h 3910014"/>
              <a:gd name="connsiteX1" fmla="*/ 1391767 w 2407578"/>
              <a:gd name="connsiteY1" fmla="*/ 0 h 3910014"/>
              <a:gd name="connsiteX2" fmla="*/ 2407409 w 2407578"/>
              <a:gd name="connsiteY2" fmla="*/ 794 h 3910014"/>
              <a:gd name="connsiteX3" fmla="*/ 2406187 w 2407578"/>
              <a:gd name="connsiteY3" fmla="*/ 3909950 h 3910014"/>
              <a:gd name="connsiteX4" fmla="*/ 0 w 2407578"/>
              <a:gd name="connsiteY4" fmla="*/ 3910014 h 3910014"/>
              <a:gd name="connsiteX0" fmla="*/ 0 w 2407578"/>
              <a:gd name="connsiteY0" fmla="*/ 3910014 h 3910014"/>
              <a:gd name="connsiteX1" fmla="*/ 1155921 w 2407578"/>
              <a:gd name="connsiteY1" fmla="*/ 0 h 3910014"/>
              <a:gd name="connsiteX2" fmla="*/ 2407409 w 2407578"/>
              <a:gd name="connsiteY2" fmla="*/ 794 h 3910014"/>
              <a:gd name="connsiteX3" fmla="*/ 2406187 w 2407578"/>
              <a:gd name="connsiteY3" fmla="*/ 3909950 h 3910014"/>
              <a:gd name="connsiteX4" fmla="*/ 0 w 2407578"/>
              <a:gd name="connsiteY4" fmla="*/ 3910014 h 3910014"/>
              <a:gd name="connsiteX0" fmla="*/ 0 w 2292462"/>
              <a:gd name="connsiteY0" fmla="*/ 3910014 h 3910014"/>
              <a:gd name="connsiteX1" fmla="*/ 1040805 w 2292462"/>
              <a:gd name="connsiteY1" fmla="*/ 0 h 3910014"/>
              <a:gd name="connsiteX2" fmla="*/ 2292293 w 2292462"/>
              <a:gd name="connsiteY2" fmla="*/ 794 h 3910014"/>
              <a:gd name="connsiteX3" fmla="*/ 2291071 w 2292462"/>
              <a:gd name="connsiteY3" fmla="*/ 3909950 h 3910014"/>
              <a:gd name="connsiteX4" fmla="*/ 0 w 2292462"/>
              <a:gd name="connsiteY4" fmla="*/ 3910014 h 3910014"/>
              <a:gd name="connsiteX0" fmla="*/ 0 w 2292462"/>
              <a:gd name="connsiteY0" fmla="*/ 3913189 h 3913189"/>
              <a:gd name="connsiteX1" fmla="*/ 1036564 w 2292462"/>
              <a:gd name="connsiteY1" fmla="*/ 0 h 3913189"/>
              <a:gd name="connsiteX2" fmla="*/ 2292293 w 2292462"/>
              <a:gd name="connsiteY2" fmla="*/ 3969 h 3913189"/>
              <a:gd name="connsiteX3" fmla="*/ 2291071 w 2292462"/>
              <a:gd name="connsiteY3" fmla="*/ 3913125 h 3913189"/>
              <a:gd name="connsiteX4" fmla="*/ 0 w 2292462"/>
              <a:gd name="connsiteY4" fmla="*/ 3913189 h 3913189"/>
              <a:gd name="connsiteX0" fmla="*/ 0 w 2292207"/>
              <a:gd name="connsiteY0" fmla="*/ 3913189 h 3913189"/>
              <a:gd name="connsiteX1" fmla="*/ 1036564 w 2292207"/>
              <a:gd name="connsiteY1" fmla="*/ 0 h 3913189"/>
              <a:gd name="connsiteX2" fmla="*/ 2290173 w 2292207"/>
              <a:gd name="connsiteY2" fmla="*/ 795 h 3913189"/>
              <a:gd name="connsiteX3" fmla="*/ 2291071 w 2292207"/>
              <a:gd name="connsiteY3" fmla="*/ 3913125 h 3913189"/>
              <a:gd name="connsiteX4" fmla="*/ 0 w 2292207"/>
              <a:gd name="connsiteY4" fmla="*/ 3913189 h 3913189"/>
              <a:gd name="connsiteX0" fmla="*/ 0 w 2298567"/>
              <a:gd name="connsiteY0" fmla="*/ 3910014 h 3913125"/>
              <a:gd name="connsiteX1" fmla="*/ 1042924 w 2298567"/>
              <a:gd name="connsiteY1" fmla="*/ 0 h 3913125"/>
              <a:gd name="connsiteX2" fmla="*/ 2296533 w 2298567"/>
              <a:gd name="connsiteY2" fmla="*/ 795 h 3913125"/>
              <a:gd name="connsiteX3" fmla="*/ 2297431 w 2298567"/>
              <a:gd name="connsiteY3" fmla="*/ 3913125 h 3913125"/>
              <a:gd name="connsiteX4" fmla="*/ 0 w 2298567"/>
              <a:gd name="connsiteY4" fmla="*/ 3910014 h 391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567" h="3913125">
                <a:moveTo>
                  <a:pt x="0" y="3910014"/>
                </a:moveTo>
                <a:lnTo>
                  <a:pt x="1042924" y="0"/>
                </a:lnTo>
                <a:lnTo>
                  <a:pt x="2296533" y="795"/>
                </a:lnTo>
                <a:cubicBezTo>
                  <a:pt x="2292267" y="1303074"/>
                  <a:pt x="2301697" y="2610846"/>
                  <a:pt x="2297431" y="3913125"/>
                </a:cubicBezTo>
                <a:lnTo>
                  <a:pt x="0" y="3910014"/>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normAutofit/>
          </a:bodyPr>
          <a:lstStyle>
            <a:lvl1pPr marL="0" indent="0">
              <a:buNone/>
              <a:defRPr sz="900" baseline="0">
                <a:solidFill>
                  <a:schemeClr val="bg1"/>
                </a:solidFill>
              </a:defRPr>
            </a:lvl1pPr>
          </a:lstStyle>
          <a:p>
            <a:r>
              <a:rPr lang="nb-NO" dirty="0"/>
              <a:t>Klikk på ikonet for å legge til et bilde</a:t>
            </a:r>
          </a:p>
        </p:txBody>
      </p:sp>
      <p:pic>
        <p:nvPicPr>
          <p:cNvPr id="12" name="Picture 5" descr="W:\DOKUMENT\Logo\2_hvit.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72246"/>
          <a:stretch/>
        </p:blipFill>
        <p:spPr bwMode="auto">
          <a:xfrm>
            <a:off x="3799790" y="3405751"/>
            <a:ext cx="3014662" cy="13702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W:\DOKUMENT\Logo\1_hvit.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b="39853"/>
          <a:stretch/>
        </p:blipFill>
        <p:spPr bwMode="auto">
          <a:xfrm>
            <a:off x="5242898" y="1806447"/>
            <a:ext cx="2524125" cy="296954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descr="W:\DOKUMENT\Logo\2_hvit.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82103" b="78080"/>
          <a:stretch/>
        </p:blipFill>
        <p:spPr bwMode="auto">
          <a:xfrm>
            <a:off x="-1" y="3693775"/>
            <a:ext cx="539551" cy="10822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W:\DOKUMENT\Logo\1_hvit.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70066" b="85208"/>
          <a:stretch/>
        </p:blipFill>
        <p:spPr bwMode="auto">
          <a:xfrm>
            <a:off x="0" y="4045671"/>
            <a:ext cx="755575" cy="73032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F:\F2823_KOM\Felles Filer\Rådgivingseksjonen\Profil og materiell\5. Profil og design\NAV profil\nav_logo\Til mal\nav_farger [Converted].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979199" y="549768"/>
            <a:ext cx="1185603" cy="746192"/>
          </a:xfrm>
          <a:prstGeom prst="rect">
            <a:avLst/>
          </a:prstGeom>
          <a:noFill/>
          <a:extLst>
            <a:ext uri="{909E8E84-426E-40DD-AFC4-6F175D3DCCD1}">
              <a14:hiddenFill xmlns:a14="http://schemas.microsoft.com/office/drawing/2010/main">
                <a:solidFill>
                  <a:srgbClr val="FFFFFF"/>
                </a:solidFill>
              </a14:hiddenFill>
            </a:ext>
          </a:extLst>
        </p:spPr>
      </p:pic>
      <p:sp>
        <p:nvSpPr>
          <p:cNvPr id="3" name="Plassholder for tekst 2"/>
          <p:cNvSpPr>
            <a:spLocks noGrp="1"/>
          </p:cNvSpPr>
          <p:nvPr>
            <p:ph type="body" sz="quarter" idx="12" hasCustomPrompt="1"/>
          </p:nvPr>
        </p:nvSpPr>
        <p:spPr>
          <a:xfrm>
            <a:off x="512250" y="3120513"/>
            <a:ext cx="5040313" cy="531357"/>
          </a:xfrm>
        </p:spPr>
        <p:txBody>
          <a:bodyPr>
            <a:normAutofit/>
          </a:bodyPr>
          <a:lstStyle>
            <a:lvl1pPr marL="0" indent="0">
              <a:buNone/>
              <a:defRPr sz="1600" b="0">
                <a:solidFill>
                  <a:schemeClr val="bg1"/>
                </a:solidFill>
              </a:defRPr>
            </a:lvl1pPr>
            <a:lvl2pPr marL="457200" indent="0">
              <a:buNone/>
              <a:defRPr/>
            </a:lvl2pPr>
            <a:lvl3pPr marL="914400" indent="0">
              <a:buNone/>
              <a:defRPr/>
            </a:lvl3pPr>
          </a:lstStyle>
          <a:p>
            <a:pPr lvl="0"/>
            <a:r>
              <a:rPr lang="nb-NO" dirty="0"/>
              <a:t>Klikk for å legge til en undertittel</a:t>
            </a:r>
          </a:p>
        </p:txBody>
      </p:sp>
    </p:spTree>
    <p:extLst>
      <p:ext uri="{BB962C8B-B14F-4D97-AF65-F5344CB8AC3E}">
        <p14:creationId xmlns:p14="http://schemas.microsoft.com/office/powerpoint/2010/main" val="1389572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2_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033829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3" name="Plassholder for innhold 2"/>
          <p:cNvSpPr>
            <a:spLocks noGrp="1"/>
          </p:cNvSpPr>
          <p:nvPr>
            <p:ph sz="quarter" idx="10"/>
          </p:nvPr>
        </p:nvSpPr>
        <p:spPr>
          <a:xfrm>
            <a:off x="366961" y="1276349"/>
            <a:ext cx="8398965" cy="329973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Rectangle 2"/>
          <p:cNvSpPr>
            <a:spLocks noGrp="1" noChangeArrowheads="1"/>
          </p:cNvSpPr>
          <p:nvPr>
            <p:ph type="title"/>
          </p:nvPr>
        </p:nvSpPr>
        <p:spPr bwMode="auto">
          <a:xfrm>
            <a:off x="378619" y="180975"/>
            <a:ext cx="8386763" cy="946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normAutofit/>
          </a:bodyPr>
          <a:lstStyle/>
          <a:p>
            <a:pPr lvl="0"/>
            <a:r>
              <a:rPr lang="nb-NO"/>
              <a:t>Klikk for å redigere tittelstil</a:t>
            </a:r>
            <a:endParaRPr lang="nb-NO" dirty="0"/>
          </a:p>
        </p:txBody>
      </p:sp>
    </p:spTree>
    <p:extLst>
      <p:ext uri="{BB962C8B-B14F-4D97-AF65-F5344CB8AC3E}">
        <p14:creationId xmlns:p14="http://schemas.microsoft.com/office/powerpoint/2010/main" val="2259286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 og bilde">
    <p:spTree>
      <p:nvGrpSpPr>
        <p:cNvPr id="1" name=""/>
        <p:cNvGrpSpPr/>
        <p:nvPr/>
      </p:nvGrpSpPr>
      <p:grpSpPr>
        <a:xfrm>
          <a:off x="0" y="0"/>
          <a:ext cx="0" cy="0"/>
          <a:chOff x="0" y="0"/>
          <a:chExt cx="0" cy="0"/>
        </a:xfrm>
      </p:grpSpPr>
      <p:sp>
        <p:nvSpPr>
          <p:cNvPr id="12" name="Rectangle 3"/>
          <p:cNvSpPr>
            <a:spLocks noGrp="1" noChangeArrowheads="1"/>
          </p:cNvSpPr>
          <p:nvPr>
            <p:ph idx="1"/>
          </p:nvPr>
        </p:nvSpPr>
        <p:spPr bwMode="auto">
          <a:xfrm>
            <a:off x="375714" y="1283000"/>
            <a:ext cx="5852470" cy="3277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3" name="Plassholder for bilde 2"/>
          <p:cNvSpPr>
            <a:spLocks noGrp="1"/>
          </p:cNvSpPr>
          <p:nvPr>
            <p:ph type="pic" sz="quarter" idx="10"/>
          </p:nvPr>
        </p:nvSpPr>
        <p:spPr>
          <a:xfrm>
            <a:off x="6372225" y="1275606"/>
            <a:ext cx="2376488" cy="3286868"/>
          </a:xfrm>
        </p:spPr>
        <p:txBody>
          <a:bodyPr/>
          <a:lstStyle/>
          <a:p>
            <a:r>
              <a:rPr lang="nb-NO"/>
              <a:t>Klikk ikonet for å legge til et bilde</a:t>
            </a:r>
          </a:p>
        </p:txBody>
      </p:sp>
      <p:sp>
        <p:nvSpPr>
          <p:cNvPr id="6" name="Rectangle 2"/>
          <p:cNvSpPr>
            <a:spLocks noGrp="1" noChangeArrowheads="1"/>
          </p:cNvSpPr>
          <p:nvPr>
            <p:ph type="title"/>
          </p:nvPr>
        </p:nvSpPr>
        <p:spPr bwMode="auto">
          <a:xfrm>
            <a:off x="378619" y="180975"/>
            <a:ext cx="8386763" cy="946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normAutofit/>
          </a:bodyPr>
          <a:lstStyle/>
          <a:p>
            <a:pPr lvl="0"/>
            <a:r>
              <a:rPr lang="nb-NO"/>
              <a:t>Klikk for å redigere tittelstil</a:t>
            </a:r>
            <a:endParaRPr lang="nb-NO" dirty="0"/>
          </a:p>
        </p:txBody>
      </p:sp>
    </p:spTree>
    <p:extLst>
      <p:ext uri="{BB962C8B-B14F-4D97-AF65-F5344CB8AC3E}">
        <p14:creationId xmlns:p14="http://schemas.microsoft.com/office/powerpoint/2010/main" val="170913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8" name="Plassholder for tekst 2"/>
          <p:cNvSpPr>
            <a:spLocks noGrp="1"/>
          </p:cNvSpPr>
          <p:nvPr>
            <p:ph type="body" idx="1"/>
          </p:nvPr>
        </p:nvSpPr>
        <p:spPr>
          <a:xfrm>
            <a:off x="381286" y="1284135"/>
            <a:ext cx="4040188" cy="534590"/>
          </a:xfrm>
          <a:prstGeom prst="rect">
            <a:avLst/>
          </a:prstGeom>
        </p:spPr>
        <p:txBody>
          <a:bodyPr anchor="b">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9" name="Plassholder for tekst 4"/>
          <p:cNvSpPr>
            <a:spLocks noGrp="1"/>
          </p:cNvSpPr>
          <p:nvPr>
            <p:ph type="body" sz="quarter" idx="3"/>
          </p:nvPr>
        </p:nvSpPr>
        <p:spPr>
          <a:xfrm>
            <a:off x="4719639" y="1284747"/>
            <a:ext cx="4041775" cy="534590"/>
          </a:xfrm>
          <a:prstGeom prst="rect">
            <a:avLst/>
          </a:prstGeom>
        </p:spPr>
        <p:txBody>
          <a:bodyPr anchor="b">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1" name="Plassholder for innhold 3"/>
          <p:cNvSpPr>
            <a:spLocks noGrp="1"/>
          </p:cNvSpPr>
          <p:nvPr>
            <p:ph sz="quarter" idx="10"/>
          </p:nvPr>
        </p:nvSpPr>
        <p:spPr>
          <a:xfrm>
            <a:off x="382151" y="1896178"/>
            <a:ext cx="4032250" cy="2665413"/>
          </a:xfrm>
          <a:prstGeom prst="rect">
            <a:avLst/>
          </a:prstGeom>
        </p:spPr>
        <p:txBody>
          <a:bodyP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2" name="Plassholder for innhold 3"/>
          <p:cNvSpPr>
            <a:spLocks noGrp="1"/>
          </p:cNvSpPr>
          <p:nvPr>
            <p:ph sz="quarter" idx="12"/>
          </p:nvPr>
        </p:nvSpPr>
        <p:spPr>
          <a:xfrm>
            <a:off x="4730131" y="1892920"/>
            <a:ext cx="4032250" cy="2665413"/>
          </a:xfrm>
          <a:prstGeom prst="rect">
            <a:avLst/>
          </a:prstGeom>
        </p:spPr>
        <p:txBody>
          <a:bodyP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0" name="Rectangle 2"/>
          <p:cNvSpPr>
            <a:spLocks noGrp="1" noChangeArrowheads="1"/>
          </p:cNvSpPr>
          <p:nvPr>
            <p:ph type="title"/>
          </p:nvPr>
        </p:nvSpPr>
        <p:spPr bwMode="auto">
          <a:xfrm>
            <a:off x="378619" y="180975"/>
            <a:ext cx="8386763" cy="946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normAutofit/>
          </a:bodyPr>
          <a:lstStyle/>
          <a:p>
            <a:pPr lvl="0"/>
            <a:r>
              <a:rPr lang="nb-NO"/>
              <a:t>Klikk for å redigere tittelstil</a:t>
            </a:r>
            <a:endParaRPr lang="nb-NO" dirty="0"/>
          </a:p>
        </p:txBody>
      </p:sp>
    </p:spTree>
    <p:extLst>
      <p:ext uri="{BB962C8B-B14F-4D97-AF65-F5344CB8AC3E}">
        <p14:creationId xmlns:p14="http://schemas.microsoft.com/office/powerpoint/2010/main" val="277679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378619" y="180975"/>
            <a:ext cx="8386763" cy="946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normAutofit/>
          </a:bodyPr>
          <a:lstStyle/>
          <a:p>
            <a:pPr lvl="0"/>
            <a:r>
              <a:rPr lang="nb-NO"/>
              <a:t>Klikk for å redigere tittelstil</a:t>
            </a:r>
            <a:endParaRPr lang="nb-NO" dirty="0"/>
          </a:p>
        </p:txBody>
      </p:sp>
    </p:spTree>
    <p:extLst>
      <p:ext uri="{BB962C8B-B14F-4D97-AF65-F5344CB8AC3E}">
        <p14:creationId xmlns:p14="http://schemas.microsoft.com/office/powerpoint/2010/main" val="2152587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7797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Plassholder for tekst 19"/>
          <p:cNvSpPr>
            <a:spLocks noGrp="1"/>
          </p:cNvSpPr>
          <p:nvPr>
            <p:ph type="body" sz="quarter" idx="25" hasCustomPrompt="1"/>
          </p:nvPr>
        </p:nvSpPr>
        <p:spPr>
          <a:xfrm>
            <a:off x="375714" y="4241684"/>
            <a:ext cx="5086350" cy="314325"/>
          </a:xfrm>
          <a:prstGeom prst="rect">
            <a:avLst/>
          </a:prstGeom>
        </p:spPr>
        <p:txBody>
          <a:bodyPr anchor="ctr">
            <a:normAutofit/>
          </a:bodyPr>
          <a:lstStyle>
            <a:lvl1pPr>
              <a:defRPr sz="1800" b="0"/>
            </a:lvl1pPr>
          </a:lstStyle>
          <a:p>
            <a:pPr lvl="0"/>
            <a:r>
              <a:rPr lang="nb-NO" dirty="0"/>
              <a:t>Klikk for å sette inn tema</a:t>
            </a:r>
          </a:p>
        </p:txBody>
      </p:sp>
      <p:sp>
        <p:nvSpPr>
          <p:cNvPr id="4" name="Plassholder for tekst 19"/>
          <p:cNvSpPr>
            <a:spLocks noGrp="1"/>
          </p:cNvSpPr>
          <p:nvPr>
            <p:ph type="body" sz="quarter" idx="26" hasCustomPrompt="1"/>
          </p:nvPr>
        </p:nvSpPr>
        <p:spPr>
          <a:xfrm>
            <a:off x="375714" y="1287413"/>
            <a:ext cx="5086350" cy="314325"/>
          </a:xfrm>
          <a:prstGeom prst="rect">
            <a:avLst/>
          </a:prstGeom>
        </p:spPr>
        <p:txBody>
          <a:bodyPr anchor="ctr">
            <a:normAutofit/>
          </a:bodyPr>
          <a:lstStyle>
            <a:lvl1pPr>
              <a:defRPr sz="1800" b="0"/>
            </a:lvl1pPr>
          </a:lstStyle>
          <a:p>
            <a:pPr lvl="0"/>
            <a:r>
              <a:rPr lang="nb-NO" dirty="0"/>
              <a:t>Klikk for å sette inn tema</a:t>
            </a:r>
          </a:p>
        </p:txBody>
      </p:sp>
      <p:sp>
        <p:nvSpPr>
          <p:cNvPr id="5" name="Plassholder for tekst 19"/>
          <p:cNvSpPr>
            <a:spLocks noGrp="1"/>
          </p:cNvSpPr>
          <p:nvPr>
            <p:ph type="body" sz="quarter" idx="27" hasCustomPrompt="1"/>
          </p:nvPr>
        </p:nvSpPr>
        <p:spPr>
          <a:xfrm>
            <a:off x="375714" y="3819647"/>
            <a:ext cx="5086350" cy="314325"/>
          </a:xfrm>
          <a:prstGeom prst="rect">
            <a:avLst/>
          </a:prstGeom>
        </p:spPr>
        <p:txBody>
          <a:bodyPr anchor="ctr">
            <a:normAutofit/>
          </a:bodyPr>
          <a:lstStyle>
            <a:lvl1pPr>
              <a:defRPr sz="1800" b="0"/>
            </a:lvl1pPr>
          </a:lstStyle>
          <a:p>
            <a:pPr lvl="0"/>
            <a:r>
              <a:rPr lang="nb-NO" dirty="0"/>
              <a:t>Klikk for å sette inn tema</a:t>
            </a:r>
          </a:p>
        </p:txBody>
      </p:sp>
      <p:sp>
        <p:nvSpPr>
          <p:cNvPr id="6" name="Plassholder for tekst 19"/>
          <p:cNvSpPr>
            <a:spLocks noGrp="1"/>
          </p:cNvSpPr>
          <p:nvPr>
            <p:ph type="body" sz="quarter" idx="28" hasCustomPrompt="1"/>
          </p:nvPr>
        </p:nvSpPr>
        <p:spPr>
          <a:xfrm>
            <a:off x="375714" y="3397608"/>
            <a:ext cx="5086350" cy="314325"/>
          </a:xfrm>
          <a:prstGeom prst="rect">
            <a:avLst/>
          </a:prstGeom>
        </p:spPr>
        <p:txBody>
          <a:bodyPr anchor="ctr">
            <a:normAutofit/>
          </a:bodyPr>
          <a:lstStyle>
            <a:lvl1pPr>
              <a:defRPr sz="1800" b="0"/>
            </a:lvl1pPr>
          </a:lstStyle>
          <a:p>
            <a:pPr lvl="0"/>
            <a:r>
              <a:rPr lang="nb-NO" dirty="0"/>
              <a:t>Klikk for å sette inn tema</a:t>
            </a:r>
          </a:p>
        </p:txBody>
      </p:sp>
      <p:sp>
        <p:nvSpPr>
          <p:cNvPr id="7" name="Plassholder for tekst 19"/>
          <p:cNvSpPr>
            <a:spLocks noGrp="1"/>
          </p:cNvSpPr>
          <p:nvPr>
            <p:ph type="body" sz="quarter" idx="29" hasCustomPrompt="1"/>
          </p:nvPr>
        </p:nvSpPr>
        <p:spPr>
          <a:xfrm>
            <a:off x="375714" y="2975569"/>
            <a:ext cx="5086350" cy="314325"/>
          </a:xfrm>
          <a:prstGeom prst="rect">
            <a:avLst/>
          </a:prstGeom>
        </p:spPr>
        <p:txBody>
          <a:bodyPr anchor="ctr">
            <a:normAutofit/>
          </a:bodyPr>
          <a:lstStyle>
            <a:lvl1pPr>
              <a:defRPr sz="1800" b="0"/>
            </a:lvl1pPr>
          </a:lstStyle>
          <a:p>
            <a:pPr lvl="0"/>
            <a:r>
              <a:rPr lang="nb-NO" dirty="0"/>
              <a:t>Klikk for å sette inn tema</a:t>
            </a:r>
          </a:p>
        </p:txBody>
      </p:sp>
      <p:sp>
        <p:nvSpPr>
          <p:cNvPr id="8" name="Plassholder for tekst 19"/>
          <p:cNvSpPr>
            <a:spLocks noGrp="1"/>
          </p:cNvSpPr>
          <p:nvPr>
            <p:ph type="body" sz="quarter" idx="30" hasCustomPrompt="1"/>
          </p:nvPr>
        </p:nvSpPr>
        <p:spPr>
          <a:xfrm>
            <a:off x="375714" y="1709452"/>
            <a:ext cx="5086350" cy="314325"/>
          </a:xfrm>
          <a:prstGeom prst="rect">
            <a:avLst/>
          </a:prstGeom>
        </p:spPr>
        <p:txBody>
          <a:bodyPr anchor="ctr">
            <a:normAutofit/>
          </a:bodyPr>
          <a:lstStyle>
            <a:lvl1pPr>
              <a:defRPr sz="1800" b="0"/>
            </a:lvl1pPr>
          </a:lstStyle>
          <a:p>
            <a:pPr lvl="0"/>
            <a:r>
              <a:rPr lang="nb-NO" dirty="0"/>
              <a:t>Klikk for å sette inn tema</a:t>
            </a:r>
          </a:p>
        </p:txBody>
      </p:sp>
      <p:sp>
        <p:nvSpPr>
          <p:cNvPr id="9" name="Plassholder for tekst 19"/>
          <p:cNvSpPr>
            <a:spLocks noGrp="1"/>
          </p:cNvSpPr>
          <p:nvPr>
            <p:ph type="body" sz="quarter" idx="31" hasCustomPrompt="1"/>
          </p:nvPr>
        </p:nvSpPr>
        <p:spPr>
          <a:xfrm>
            <a:off x="375714" y="2131491"/>
            <a:ext cx="5086350" cy="314325"/>
          </a:xfrm>
          <a:prstGeom prst="rect">
            <a:avLst/>
          </a:prstGeom>
        </p:spPr>
        <p:txBody>
          <a:bodyPr anchor="ctr">
            <a:normAutofit/>
          </a:bodyPr>
          <a:lstStyle>
            <a:lvl1pPr>
              <a:defRPr sz="1800" b="0"/>
            </a:lvl1pPr>
          </a:lstStyle>
          <a:p>
            <a:pPr lvl="0"/>
            <a:r>
              <a:rPr lang="nb-NO" dirty="0"/>
              <a:t>Klikk for å sette inn tema</a:t>
            </a:r>
          </a:p>
        </p:txBody>
      </p:sp>
      <p:sp>
        <p:nvSpPr>
          <p:cNvPr id="10" name="Plassholder for tekst 19"/>
          <p:cNvSpPr>
            <a:spLocks noGrp="1"/>
          </p:cNvSpPr>
          <p:nvPr>
            <p:ph type="body" sz="quarter" idx="32" hasCustomPrompt="1"/>
          </p:nvPr>
        </p:nvSpPr>
        <p:spPr>
          <a:xfrm>
            <a:off x="375714" y="2553530"/>
            <a:ext cx="5086350" cy="314325"/>
          </a:xfrm>
          <a:prstGeom prst="rect">
            <a:avLst/>
          </a:prstGeom>
        </p:spPr>
        <p:txBody>
          <a:bodyPr anchor="ctr">
            <a:normAutofit/>
          </a:bodyPr>
          <a:lstStyle>
            <a:lvl1pPr>
              <a:defRPr sz="1800" b="0"/>
            </a:lvl1pPr>
          </a:lstStyle>
          <a:p>
            <a:pPr lvl="0"/>
            <a:r>
              <a:rPr lang="nb-NO" dirty="0"/>
              <a:t>Klikk for å sette inn tema</a:t>
            </a:r>
          </a:p>
        </p:txBody>
      </p:sp>
      <p:sp>
        <p:nvSpPr>
          <p:cNvPr id="11" name="Plassholder for tekst 19"/>
          <p:cNvSpPr>
            <a:spLocks noGrp="1"/>
          </p:cNvSpPr>
          <p:nvPr>
            <p:ph type="body" sz="quarter" idx="33" hasCustomPrompt="1"/>
          </p:nvPr>
        </p:nvSpPr>
        <p:spPr>
          <a:xfrm>
            <a:off x="5656392" y="4241684"/>
            <a:ext cx="3103973" cy="314325"/>
          </a:xfrm>
          <a:prstGeom prst="rect">
            <a:avLst/>
          </a:prstGeom>
        </p:spPr>
        <p:txBody>
          <a:bodyPr anchor="ctr">
            <a:normAutofit/>
          </a:bodyPr>
          <a:lstStyle>
            <a:lvl1pPr marL="0" indent="0">
              <a:buNone/>
              <a:defRPr sz="1200" b="0"/>
            </a:lvl1pPr>
          </a:lstStyle>
          <a:p>
            <a:pPr lvl="0"/>
            <a:r>
              <a:rPr lang="nb-NO" dirty="0"/>
              <a:t>Klikk for å sette inn ansvarlig</a:t>
            </a:r>
          </a:p>
        </p:txBody>
      </p:sp>
      <p:sp>
        <p:nvSpPr>
          <p:cNvPr id="12" name="Plassholder for tekst 19"/>
          <p:cNvSpPr>
            <a:spLocks noGrp="1"/>
          </p:cNvSpPr>
          <p:nvPr>
            <p:ph type="body" sz="quarter" idx="34" hasCustomPrompt="1"/>
          </p:nvPr>
        </p:nvSpPr>
        <p:spPr>
          <a:xfrm>
            <a:off x="5656392" y="1287413"/>
            <a:ext cx="3103973" cy="314325"/>
          </a:xfrm>
          <a:prstGeom prst="rect">
            <a:avLst/>
          </a:prstGeom>
        </p:spPr>
        <p:txBody>
          <a:bodyPr anchor="ctr">
            <a:normAutofit/>
          </a:bodyPr>
          <a:lstStyle>
            <a:lvl1pPr marL="0" indent="0">
              <a:buNone/>
              <a:defRPr sz="1200" b="0"/>
            </a:lvl1pPr>
          </a:lstStyle>
          <a:p>
            <a:pPr lvl="0"/>
            <a:r>
              <a:rPr lang="nb-NO" dirty="0"/>
              <a:t>Klikk for å sette inn ansvarlig</a:t>
            </a:r>
          </a:p>
        </p:txBody>
      </p:sp>
      <p:sp>
        <p:nvSpPr>
          <p:cNvPr id="13" name="Plassholder for tekst 19"/>
          <p:cNvSpPr>
            <a:spLocks noGrp="1"/>
          </p:cNvSpPr>
          <p:nvPr>
            <p:ph type="body" sz="quarter" idx="35" hasCustomPrompt="1"/>
          </p:nvPr>
        </p:nvSpPr>
        <p:spPr>
          <a:xfrm>
            <a:off x="5656392" y="3819647"/>
            <a:ext cx="3103973" cy="314325"/>
          </a:xfrm>
          <a:prstGeom prst="rect">
            <a:avLst/>
          </a:prstGeom>
        </p:spPr>
        <p:txBody>
          <a:bodyPr anchor="ctr">
            <a:normAutofit/>
          </a:bodyPr>
          <a:lstStyle>
            <a:lvl1pPr marL="0" indent="0">
              <a:buNone/>
              <a:defRPr sz="1200" b="0"/>
            </a:lvl1pPr>
          </a:lstStyle>
          <a:p>
            <a:pPr lvl="0"/>
            <a:r>
              <a:rPr lang="nb-NO" dirty="0"/>
              <a:t>Klikk for å sette inn ansvarlig</a:t>
            </a:r>
          </a:p>
        </p:txBody>
      </p:sp>
      <p:sp>
        <p:nvSpPr>
          <p:cNvPr id="14" name="Plassholder for tekst 19"/>
          <p:cNvSpPr>
            <a:spLocks noGrp="1"/>
          </p:cNvSpPr>
          <p:nvPr>
            <p:ph type="body" sz="quarter" idx="36" hasCustomPrompt="1"/>
          </p:nvPr>
        </p:nvSpPr>
        <p:spPr>
          <a:xfrm>
            <a:off x="5656392" y="3397608"/>
            <a:ext cx="3103973" cy="314325"/>
          </a:xfrm>
          <a:prstGeom prst="rect">
            <a:avLst/>
          </a:prstGeom>
        </p:spPr>
        <p:txBody>
          <a:bodyPr anchor="ctr">
            <a:normAutofit/>
          </a:bodyPr>
          <a:lstStyle>
            <a:lvl1pPr marL="0" indent="0">
              <a:buNone/>
              <a:defRPr sz="1200" b="0"/>
            </a:lvl1pPr>
          </a:lstStyle>
          <a:p>
            <a:pPr lvl="0"/>
            <a:r>
              <a:rPr lang="nb-NO" dirty="0"/>
              <a:t>Klikk for å sette inn ansvarlig</a:t>
            </a:r>
          </a:p>
        </p:txBody>
      </p:sp>
      <p:sp>
        <p:nvSpPr>
          <p:cNvPr id="15" name="Plassholder for tekst 19"/>
          <p:cNvSpPr>
            <a:spLocks noGrp="1"/>
          </p:cNvSpPr>
          <p:nvPr>
            <p:ph type="body" sz="quarter" idx="37" hasCustomPrompt="1"/>
          </p:nvPr>
        </p:nvSpPr>
        <p:spPr>
          <a:xfrm>
            <a:off x="5656392" y="2975569"/>
            <a:ext cx="3103973" cy="314325"/>
          </a:xfrm>
          <a:prstGeom prst="rect">
            <a:avLst/>
          </a:prstGeom>
        </p:spPr>
        <p:txBody>
          <a:bodyPr anchor="ctr">
            <a:normAutofit/>
          </a:bodyPr>
          <a:lstStyle>
            <a:lvl1pPr marL="0" indent="0">
              <a:buNone/>
              <a:defRPr sz="1200" b="0"/>
            </a:lvl1pPr>
          </a:lstStyle>
          <a:p>
            <a:pPr lvl="0"/>
            <a:r>
              <a:rPr lang="nb-NO" dirty="0"/>
              <a:t>Klikk for å sette inn ansvarlig</a:t>
            </a:r>
          </a:p>
        </p:txBody>
      </p:sp>
      <p:sp>
        <p:nvSpPr>
          <p:cNvPr id="16" name="Plassholder for tekst 19"/>
          <p:cNvSpPr>
            <a:spLocks noGrp="1"/>
          </p:cNvSpPr>
          <p:nvPr>
            <p:ph type="body" sz="quarter" idx="38" hasCustomPrompt="1"/>
          </p:nvPr>
        </p:nvSpPr>
        <p:spPr>
          <a:xfrm>
            <a:off x="5656392" y="1709452"/>
            <a:ext cx="3103973" cy="314325"/>
          </a:xfrm>
          <a:prstGeom prst="rect">
            <a:avLst/>
          </a:prstGeom>
        </p:spPr>
        <p:txBody>
          <a:bodyPr anchor="ctr">
            <a:normAutofit/>
          </a:bodyPr>
          <a:lstStyle>
            <a:lvl1pPr marL="0" indent="0">
              <a:buNone/>
              <a:defRPr sz="1200" b="0"/>
            </a:lvl1pPr>
          </a:lstStyle>
          <a:p>
            <a:pPr lvl="0"/>
            <a:r>
              <a:rPr lang="nb-NO" dirty="0"/>
              <a:t>Klikk for å sette inn ansvarlig</a:t>
            </a:r>
          </a:p>
        </p:txBody>
      </p:sp>
      <p:sp>
        <p:nvSpPr>
          <p:cNvPr id="17" name="Plassholder for tekst 19"/>
          <p:cNvSpPr>
            <a:spLocks noGrp="1"/>
          </p:cNvSpPr>
          <p:nvPr>
            <p:ph type="body" sz="quarter" idx="39" hasCustomPrompt="1"/>
          </p:nvPr>
        </p:nvSpPr>
        <p:spPr>
          <a:xfrm>
            <a:off x="5656392" y="2131491"/>
            <a:ext cx="3103973" cy="314325"/>
          </a:xfrm>
          <a:prstGeom prst="rect">
            <a:avLst/>
          </a:prstGeom>
        </p:spPr>
        <p:txBody>
          <a:bodyPr anchor="ctr">
            <a:normAutofit/>
          </a:bodyPr>
          <a:lstStyle>
            <a:lvl1pPr marL="0" indent="0">
              <a:buNone/>
              <a:defRPr sz="1200" b="0"/>
            </a:lvl1pPr>
          </a:lstStyle>
          <a:p>
            <a:pPr lvl="0"/>
            <a:r>
              <a:rPr lang="nb-NO" dirty="0"/>
              <a:t>Klikk for å sette inn ansvarlig</a:t>
            </a:r>
          </a:p>
        </p:txBody>
      </p:sp>
      <p:sp>
        <p:nvSpPr>
          <p:cNvPr id="18" name="Plassholder for tekst 19"/>
          <p:cNvSpPr>
            <a:spLocks noGrp="1"/>
          </p:cNvSpPr>
          <p:nvPr>
            <p:ph type="body" sz="quarter" idx="40" hasCustomPrompt="1"/>
          </p:nvPr>
        </p:nvSpPr>
        <p:spPr>
          <a:xfrm>
            <a:off x="5656392" y="2553530"/>
            <a:ext cx="3103973" cy="314325"/>
          </a:xfrm>
          <a:prstGeom prst="rect">
            <a:avLst/>
          </a:prstGeom>
        </p:spPr>
        <p:txBody>
          <a:bodyPr anchor="ctr">
            <a:normAutofit/>
          </a:bodyPr>
          <a:lstStyle>
            <a:lvl1pPr marL="0" indent="0">
              <a:buNone/>
              <a:defRPr sz="1200" b="0"/>
            </a:lvl1pPr>
          </a:lstStyle>
          <a:p>
            <a:pPr lvl="0"/>
            <a:r>
              <a:rPr lang="nb-NO" dirty="0"/>
              <a:t>Klikk for å sette inn ansvarlig</a:t>
            </a:r>
          </a:p>
        </p:txBody>
      </p:sp>
      <p:sp>
        <p:nvSpPr>
          <p:cNvPr id="19" name="Rectangle 2"/>
          <p:cNvSpPr>
            <a:spLocks noGrp="1" noChangeArrowheads="1"/>
          </p:cNvSpPr>
          <p:nvPr>
            <p:ph type="title"/>
          </p:nvPr>
        </p:nvSpPr>
        <p:spPr bwMode="auto">
          <a:xfrm>
            <a:off x="378619" y="180975"/>
            <a:ext cx="8386763" cy="946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normAutofit/>
          </a:bodyPr>
          <a:lstStyle/>
          <a:p>
            <a:pPr lvl="0"/>
            <a:r>
              <a:rPr lang="nb-NO"/>
              <a:t>Klikk for å redigere tittelstil</a:t>
            </a:r>
            <a:endParaRPr lang="nb-NO" dirty="0"/>
          </a:p>
        </p:txBody>
      </p:sp>
    </p:spTree>
    <p:extLst>
      <p:ext uri="{BB962C8B-B14F-4D97-AF65-F5344CB8AC3E}">
        <p14:creationId xmlns:p14="http://schemas.microsoft.com/office/powerpoint/2010/main" val="599852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killeark">
    <p:spTree>
      <p:nvGrpSpPr>
        <p:cNvPr id="1" name=""/>
        <p:cNvGrpSpPr/>
        <p:nvPr/>
      </p:nvGrpSpPr>
      <p:grpSpPr>
        <a:xfrm>
          <a:off x="0" y="0"/>
          <a:ext cx="0" cy="0"/>
          <a:chOff x="0" y="0"/>
          <a:chExt cx="0" cy="0"/>
        </a:xfrm>
      </p:grpSpPr>
      <p:sp>
        <p:nvSpPr>
          <p:cNvPr id="3" name="Rektangel 2"/>
          <p:cNvSpPr/>
          <p:nvPr userDrawn="1"/>
        </p:nvSpPr>
        <p:spPr>
          <a:xfrm>
            <a:off x="-1" y="0"/>
            <a:ext cx="9144001" cy="5143500"/>
          </a:xfrm>
          <a:prstGeom prst="rect">
            <a:avLst/>
          </a:prstGeom>
          <a:solidFill>
            <a:srgbClr val="C3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4" name="Tittel 1"/>
          <p:cNvSpPr>
            <a:spLocks noGrp="1"/>
          </p:cNvSpPr>
          <p:nvPr>
            <p:ph type="title"/>
          </p:nvPr>
        </p:nvSpPr>
        <p:spPr>
          <a:xfrm>
            <a:off x="837408" y="1532583"/>
            <a:ext cx="7469187" cy="1021556"/>
          </a:xfrm>
          <a:prstGeom prst="rect">
            <a:avLst/>
          </a:prstGeom>
          <a:noFill/>
        </p:spPr>
        <p:txBody>
          <a:bodyPr anchor="t">
            <a:normAutofit/>
          </a:bodyPr>
          <a:lstStyle>
            <a:lvl1pPr algn="l">
              <a:defRPr sz="2400" b="0" cap="all">
                <a:ln w="12700">
                  <a:noFill/>
                </a:ln>
                <a:solidFill>
                  <a:schemeClr val="bg1"/>
                </a:solidFill>
              </a:defRPr>
            </a:lvl1pPr>
          </a:lstStyle>
          <a:p>
            <a:r>
              <a:rPr lang="nb-NO"/>
              <a:t>Klikk for å redigere tittelstil</a:t>
            </a:r>
            <a:endParaRPr lang="nb-NO" dirty="0"/>
          </a:p>
        </p:txBody>
      </p:sp>
      <p:sp>
        <p:nvSpPr>
          <p:cNvPr id="5" name="Plassholder for tekst 2"/>
          <p:cNvSpPr>
            <a:spLocks noGrp="1"/>
          </p:cNvSpPr>
          <p:nvPr>
            <p:ph type="body" idx="10"/>
          </p:nvPr>
        </p:nvSpPr>
        <p:spPr>
          <a:xfrm>
            <a:off x="837408" y="2794398"/>
            <a:ext cx="5484743" cy="927497"/>
          </a:xfrm>
          <a:prstGeom prst="rect">
            <a:avLst/>
          </a:prstGeom>
          <a:noFill/>
        </p:spPr>
        <p:txBody>
          <a:bodyPr anchor="t">
            <a:normAutofit/>
          </a:bodyPr>
          <a:lstStyle>
            <a:lvl1pPr marL="0" indent="0">
              <a:buNone/>
              <a:defRPr sz="2000">
                <a:ln w="12700">
                  <a:noFill/>
                </a:ln>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a:t>Klikk for å redigere tekststiler i malen</a:t>
            </a:r>
          </a:p>
        </p:txBody>
      </p:sp>
      <p:pic>
        <p:nvPicPr>
          <p:cNvPr id="6" name="Picture 2" descr="W:\DOKUMENT\Logo\2_hvit.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74884"/>
          <a:stretch/>
        </p:blipFill>
        <p:spPr bwMode="auto">
          <a:xfrm>
            <a:off x="4283968" y="3903464"/>
            <a:ext cx="3014662" cy="12400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W:\DOKUMENT\Logo\1_hvit.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b="50000"/>
          <a:stretch/>
        </p:blipFill>
        <p:spPr bwMode="auto">
          <a:xfrm>
            <a:off x="5652120" y="2674939"/>
            <a:ext cx="2524125" cy="246856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W:\DOKUMENT\Logo\2_hvit.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219" b="80008"/>
          <a:stretch/>
        </p:blipFill>
        <p:spPr bwMode="auto">
          <a:xfrm>
            <a:off x="-1" y="4156472"/>
            <a:ext cx="1048543" cy="98703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F:\F2823_KOM\Felles Filer\Rådgivingseksjonen\Profil og materiell\5. Profil og design\NAV profil\nav_logo\Til mal\nav_logo_Hvit_ubakgrunn [Converted].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012155" y="483518"/>
            <a:ext cx="1185603" cy="74619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W:\DOKUMENT\Logo\1_hvit.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b="86084"/>
          <a:stretch/>
        </p:blipFill>
        <p:spPr bwMode="auto">
          <a:xfrm>
            <a:off x="-1400392" y="4456411"/>
            <a:ext cx="2524125" cy="687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0309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killeark med bilde">
    <p:spTree>
      <p:nvGrpSpPr>
        <p:cNvPr id="1" name=""/>
        <p:cNvGrpSpPr/>
        <p:nvPr/>
      </p:nvGrpSpPr>
      <p:grpSpPr>
        <a:xfrm>
          <a:off x="0" y="0"/>
          <a:ext cx="0" cy="0"/>
          <a:chOff x="0" y="0"/>
          <a:chExt cx="0" cy="0"/>
        </a:xfrm>
      </p:grpSpPr>
      <p:sp>
        <p:nvSpPr>
          <p:cNvPr id="3" name="Plassholder for bilde 2"/>
          <p:cNvSpPr>
            <a:spLocks noGrp="1"/>
          </p:cNvSpPr>
          <p:nvPr>
            <p:ph type="pic" sz="quarter" idx="10"/>
          </p:nvPr>
        </p:nvSpPr>
        <p:spPr>
          <a:xfrm>
            <a:off x="0" y="0"/>
            <a:ext cx="9144000" cy="5143500"/>
          </a:xfrm>
        </p:spPr>
        <p:txBody>
          <a:bodyPr/>
          <a:lstStyle>
            <a:lvl1pPr marL="0" indent="0">
              <a:buNone/>
              <a:defRPr/>
            </a:lvl1pPr>
          </a:lstStyle>
          <a:p>
            <a:r>
              <a:rPr lang="nb-NO"/>
              <a:t>Klikk ikonet for å legge til et bilde</a:t>
            </a:r>
            <a:endParaRPr lang="nb-NO" dirty="0"/>
          </a:p>
        </p:txBody>
      </p:sp>
      <p:sp>
        <p:nvSpPr>
          <p:cNvPr id="4" name="Tittel 1"/>
          <p:cNvSpPr>
            <a:spLocks noGrp="1"/>
          </p:cNvSpPr>
          <p:nvPr>
            <p:ph type="title"/>
          </p:nvPr>
        </p:nvSpPr>
        <p:spPr>
          <a:xfrm>
            <a:off x="837408" y="1532583"/>
            <a:ext cx="7469187" cy="1021556"/>
          </a:xfrm>
          <a:prstGeom prst="rect">
            <a:avLst/>
          </a:prstGeom>
          <a:solidFill>
            <a:srgbClr val="FFFFFF">
              <a:alpha val="60000"/>
            </a:srgbClr>
          </a:solidFill>
        </p:spPr>
        <p:txBody>
          <a:bodyPr anchor="t">
            <a:normAutofit/>
          </a:bodyPr>
          <a:lstStyle>
            <a:lvl1pPr algn="l">
              <a:defRPr sz="2400" b="0" cap="all">
                <a:ln w="12700">
                  <a:noFill/>
                </a:ln>
                <a:solidFill>
                  <a:srgbClr val="3E3832"/>
                </a:solidFill>
              </a:defRPr>
            </a:lvl1pPr>
          </a:lstStyle>
          <a:p>
            <a:r>
              <a:rPr lang="nb-NO"/>
              <a:t>Klikk for å redigere tittelstil</a:t>
            </a:r>
            <a:endParaRPr lang="nb-NO" dirty="0"/>
          </a:p>
        </p:txBody>
      </p:sp>
      <p:sp>
        <p:nvSpPr>
          <p:cNvPr id="5" name="Plassholder for tekst 2"/>
          <p:cNvSpPr>
            <a:spLocks noGrp="1"/>
          </p:cNvSpPr>
          <p:nvPr>
            <p:ph type="body" idx="11"/>
          </p:nvPr>
        </p:nvSpPr>
        <p:spPr>
          <a:xfrm>
            <a:off x="837408" y="2794398"/>
            <a:ext cx="5484743" cy="927497"/>
          </a:xfrm>
          <a:prstGeom prst="rect">
            <a:avLst/>
          </a:prstGeom>
          <a:solidFill>
            <a:srgbClr val="FFFFFF">
              <a:alpha val="60000"/>
            </a:srgbClr>
          </a:solidFill>
        </p:spPr>
        <p:txBody>
          <a:bodyPr anchor="t">
            <a:normAutofit/>
          </a:bodyPr>
          <a:lstStyle>
            <a:lvl1pPr marL="0" indent="0">
              <a:buNone/>
              <a:defRPr sz="2000">
                <a:ln w="12700">
                  <a:noFill/>
                </a:ln>
                <a:solidFill>
                  <a:srgbClr val="3E3832"/>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a:t>Klikk for å redigere tekststiler i malen</a:t>
            </a:r>
          </a:p>
        </p:txBody>
      </p:sp>
    </p:spTree>
    <p:extLst>
      <p:ext uri="{BB962C8B-B14F-4D97-AF65-F5344CB8AC3E}">
        <p14:creationId xmlns:p14="http://schemas.microsoft.com/office/powerpoint/2010/main" val="1983080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3" descr="W:\DOKUMENT\Logo\2.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r="34198" b="23104"/>
          <a:stretch/>
        </p:blipFill>
        <p:spPr bwMode="auto">
          <a:xfrm>
            <a:off x="8721457" y="4335607"/>
            <a:ext cx="422544" cy="8099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W:\DOKUMENT\Logo\1.png"/>
          <p:cNvPicPr>
            <a:picLocks noChangeAspect="1" noChangeArrowheads="1"/>
          </p:cNvPicPr>
          <p:nvPr/>
        </p:nvPicPr>
        <p:blipFill rotWithShape="1">
          <a:blip r:embed="rId13">
            <a:extLst>
              <a:ext uri="{28A0092B-C50C-407E-A947-70E740481C1C}">
                <a14:useLocalDpi xmlns:a14="http://schemas.microsoft.com/office/drawing/2010/main" val="0"/>
              </a:ext>
            </a:extLst>
          </a:blip>
          <a:srcRect b="69296"/>
          <a:stretch/>
        </p:blipFill>
        <p:spPr bwMode="auto">
          <a:xfrm>
            <a:off x="8339662" y="4726311"/>
            <a:ext cx="706438" cy="42609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2"/>
          <p:cNvSpPr>
            <a:spLocks noGrp="1" noChangeArrowheads="1"/>
          </p:cNvSpPr>
          <p:nvPr>
            <p:ph type="title"/>
          </p:nvPr>
        </p:nvSpPr>
        <p:spPr bwMode="auto">
          <a:xfrm>
            <a:off x="378619" y="180975"/>
            <a:ext cx="8386763" cy="946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normAutofit/>
          </a:bodyPr>
          <a:lstStyle/>
          <a:p>
            <a:pPr lvl="0"/>
            <a:r>
              <a:rPr lang="nb-NO" dirty="0"/>
              <a:t>Klikk for å redigere tittelstil</a:t>
            </a:r>
          </a:p>
        </p:txBody>
      </p:sp>
      <p:sp>
        <p:nvSpPr>
          <p:cNvPr id="10" name="Rectangle 3"/>
          <p:cNvSpPr>
            <a:spLocks noGrp="1" noChangeArrowheads="1"/>
          </p:cNvSpPr>
          <p:nvPr>
            <p:ph type="body" idx="1"/>
          </p:nvPr>
        </p:nvSpPr>
        <p:spPr bwMode="auto">
          <a:xfrm>
            <a:off x="368308" y="1275606"/>
            <a:ext cx="8387498" cy="3284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a:p>
            <a:pPr lvl="3"/>
            <a:endParaRPr lang="nb-NO" dirty="0"/>
          </a:p>
        </p:txBody>
      </p:sp>
      <p:pic>
        <p:nvPicPr>
          <p:cNvPr id="11" name="Bilde 1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00241" y="4719435"/>
            <a:ext cx="451944" cy="285629"/>
          </a:xfrm>
          <a:prstGeom prst="rect">
            <a:avLst/>
          </a:prstGeom>
        </p:spPr>
      </p:pic>
    </p:spTree>
    <p:extLst>
      <p:ext uri="{BB962C8B-B14F-4D97-AF65-F5344CB8AC3E}">
        <p14:creationId xmlns:p14="http://schemas.microsoft.com/office/powerpoint/2010/main" val="3667882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2" r:id="rId4"/>
    <p:sldLayoutId id="2147483653" r:id="rId5"/>
    <p:sldLayoutId id="2147483654" r:id="rId6"/>
    <p:sldLayoutId id="2147483655" r:id="rId7"/>
    <p:sldLayoutId id="2147483656" r:id="rId8"/>
    <p:sldLayoutId id="2147483657" r:id="rId9"/>
    <p:sldLayoutId id="2147483660" r:id="rId10"/>
  </p:sldLayoutIdLst>
  <p:txStyles>
    <p:titleStyle>
      <a:lvl1pPr algn="l" defTabSz="914400" rtl="0" eaLnBrk="1" latinLnBrk="0" hangingPunct="1">
        <a:spcBef>
          <a:spcPct val="0"/>
        </a:spcBef>
        <a:buNone/>
        <a:defRPr sz="2600" kern="1200">
          <a:solidFill>
            <a:srgbClr val="C30000"/>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Wingdings" panose="05000000000000000000" pitchFamily="2" charset="2"/>
        <a:buChar char="§"/>
        <a:defRPr sz="2200" kern="1200">
          <a:solidFill>
            <a:srgbClr val="3E3832"/>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800" kern="1200">
          <a:solidFill>
            <a:srgbClr val="3E383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600" kern="1200">
          <a:solidFill>
            <a:srgbClr val="3E383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rgbClr val="3E383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200" kern="1200">
          <a:solidFill>
            <a:srgbClr val="3E383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sz="quarter" idx="10"/>
          </p:nvPr>
        </p:nvSpPr>
        <p:spPr/>
        <p:txBody>
          <a:bodyPr>
            <a:noAutofit/>
          </a:bodyPr>
          <a:lstStyle/>
          <a:p>
            <a:r>
              <a:rPr lang="nb-NO" dirty="0"/>
              <a:t>Martin Andresen, Arbeids- og velferdsdirektoratet</a:t>
            </a:r>
          </a:p>
          <a:p>
            <a:r>
              <a:rPr lang="nb-NO" dirty="0"/>
              <a:t>13. September 2022</a:t>
            </a:r>
          </a:p>
        </p:txBody>
      </p:sp>
      <p:sp>
        <p:nvSpPr>
          <p:cNvPr id="3" name="Tittel 2"/>
          <p:cNvSpPr>
            <a:spLocks noGrp="1"/>
          </p:cNvSpPr>
          <p:nvPr>
            <p:ph type="ctrTitle"/>
          </p:nvPr>
        </p:nvSpPr>
        <p:spPr/>
        <p:txBody>
          <a:bodyPr>
            <a:normAutofit fontScale="90000"/>
          </a:bodyPr>
          <a:lstStyle/>
          <a:p>
            <a:r>
              <a:rPr lang="nb-NO" dirty="0"/>
              <a:t>Avgjørelser fra EU-domstolen siste år og hva som kommer</a:t>
            </a:r>
          </a:p>
        </p:txBody>
      </p:sp>
      <p:sp>
        <p:nvSpPr>
          <p:cNvPr id="5" name="Plassholder for tekst 4"/>
          <p:cNvSpPr>
            <a:spLocks noGrp="1"/>
          </p:cNvSpPr>
          <p:nvPr>
            <p:ph type="body" sz="quarter" idx="12"/>
          </p:nvPr>
        </p:nvSpPr>
        <p:spPr>
          <a:xfrm>
            <a:off x="539553" y="3003798"/>
            <a:ext cx="5328591" cy="648072"/>
          </a:xfrm>
        </p:spPr>
        <p:txBody>
          <a:bodyPr>
            <a:normAutofit/>
          </a:bodyPr>
          <a:lstStyle/>
          <a:p>
            <a:r>
              <a:rPr lang="nb-NO" dirty="0"/>
              <a:t>- Hvori opptatt en sak fra EFTA-domstolen</a:t>
            </a:r>
          </a:p>
        </p:txBody>
      </p:sp>
      <p:sp>
        <p:nvSpPr>
          <p:cNvPr id="7" name="Plassholder for bilde 6"/>
          <p:cNvSpPr>
            <a:spLocks noGrp="1"/>
          </p:cNvSpPr>
          <p:nvPr>
            <p:ph type="pic" sz="quarter" idx="11"/>
          </p:nvPr>
        </p:nvSpPr>
        <p:spPr/>
      </p:sp>
    </p:spTree>
    <p:extLst>
      <p:ext uri="{BB962C8B-B14F-4D97-AF65-F5344CB8AC3E}">
        <p14:creationId xmlns:p14="http://schemas.microsoft.com/office/powerpoint/2010/main" val="2817184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quarter" idx="10"/>
          </p:nvPr>
        </p:nvSpPr>
        <p:spPr/>
        <p:txBody>
          <a:bodyPr>
            <a:normAutofit fontScale="92500" lnSpcReduction="20000"/>
          </a:bodyPr>
          <a:lstStyle/>
          <a:p>
            <a:r>
              <a:rPr lang="nb-NO" dirty="0"/>
              <a:t>Stort tilfang å ta av – har ikke tatt med saker omtalt i «Trygd over landegrenser»</a:t>
            </a:r>
          </a:p>
          <a:p>
            <a:r>
              <a:rPr lang="nb-NO" dirty="0"/>
              <a:t>Trygdesaker</a:t>
            </a:r>
          </a:p>
          <a:p>
            <a:pPr lvl="1"/>
            <a:r>
              <a:rPr lang="nb-NO" dirty="0"/>
              <a:t>Det finnes mange saker om unionsborgerdirektivet og </a:t>
            </a:r>
            <a:r>
              <a:rPr lang="nb-NO" dirty="0" err="1"/>
              <a:t>oppholdsrett</a:t>
            </a:r>
            <a:r>
              <a:rPr lang="nb-NO" dirty="0"/>
              <a:t> og trygdeytelser, f.eks. sak 411/20, men det er en forelesning i seg selv</a:t>
            </a:r>
          </a:p>
          <a:p>
            <a:pPr lvl="1"/>
            <a:r>
              <a:rPr lang="nb-NO" dirty="0"/>
              <a:t>Ikke de «norske» sakene i EFTA-domstolen, ref. innlegget til Øyvind Bø</a:t>
            </a:r>
          </a:p>
          <a:p>
            <a:r>
              <a:rPr lang="nb-NO" dirty="0"/>
              <a:t>Noen EØS-rettslige stikkord for utvalget</a:t>
            </a:r>
          </a:p>
          <a:p>
            <a:pPr lvl="1"/>
            <a:r>
              <a:rPr lang="nb-NO" dirty="0"/>
              <a:t>Lovvalg</a:t>
            </a:r>
          </a:p>
          <a:p>
            <a:pPr lvl="1"/>
            <a:r>
              <a:rPr lang="nb-NO" dirty="0"/>
              <a:t>Likebehandling</a:t>
            </a:r>
          </a:p>
          <a:p>
            <a:pPr lvl="1"/>
            <a:r>
              <a:rPr lang="nb-NO" dirty="0"/>
              <a:t>Eksport</a:t>
            </a:r>
          </a:p>
          <a:p>
            <a:pPr lvl="1"/>
            <a:r>
              <a:rPr lang="nb-NO" dirty="0"/>
              <a:t>Klassifisering av ytelser (trygdeforordningens materielle omfang)</a:t>
            </a:r>
          </a:p>
          <a:p>
            <a:pPr lvl="1"/>
            <a:r>
              <a:rPr lang="nb-NO" dirty="0"/>
              <a:t>Trygdeforordningen vs. primærrettens regler om fri bevegelighet</a:t>
            </a:r>
          </a:p>
          <a:p>
            <a:endParaRPr lang="nb-NO" dirty="0"/>
          </a:p>
        </p:txBody>
      </p:sp>
      <p:sp>
        <p:nvSpPr>
          <p:cNvPr id="3" name="Tittel 2"/>
          <p:cNvSpPr>
            <a:spLocks noGrp="1"/>
          </p:cNvSpPr>
          <p:nvPr>
            <p:ph type="title"/>
          </p:nvPr>
        </p:nvSpPr>
        <p:spPr/>
        <p:txBody>
          <a:bodyPr>
            <a:normAutofit/>
          </a:bodyPr>
          <a:lstStyle/>
          <a:p>
            <a:r>
              <a:rPr lang="nb-NO" sz="2800" dirty="0"/>
              <a:t>Litt om utvalg av saker</a:t>
            </a:r>
          </a:p>
        </p:txBody>
      </p:sp>
    </p:spTree>
    <p:extLst>
      <p:ext uri="{BB962C8B-B14F-4D97-AF65-F5344CB8AC3E}">
        <p14:creationId xmlns:p14="http://schemas.microsoft.com/office/powerpoint/2010/main" val="2531394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quarter" idx="10"/>
          </p:nvPr>
        </p:nvSpPr>
        <p:spPr/>
        <p:txBody>
          <a:bodyPr>
            <a:normAutofit fontScale="70000" lnSpcReduction="20000"/>
          </a:bodyPr>
          <a:lstStyle/>
          <a:p>
            <a:r>
              <a:rPr lang="nb-NO" sz="2900" dirty="0"/>
              <a:t>TPE er et bulgarsk vikarbyrå som i all hovedsak leier ut arbeidstakere i andre EØS-land </a:t>
            </a:r>
          </a:p>
          <a:p>
            <a:r>
              <a:rPr lang="nb-NO" sz="2900" dirty="0"/>
              <a:t>Trygdeforordningen artikkel 12 nr. 1 og gjennomføringsforordningen artikkel 14</a:t>
            </a:r>
          </a:p>
          <a:p>
            <a:pPr lvl="1"/>
            <a:r>
              <a:rPr lang="nb-NO" sz="2500" dirty="0"/>
              <a:t>Formål med artikkel 12: Sikre fri flyt av tjenester, se dommens punkt 59</a:t>
            </a:r>
          </a:p>
          <a:p>
            <a:r>
              <a:rPr lang="nb-NO" sz="2900" dirty="0"/>
              <a:t>Hovedspørsmål: Må et vikarbyrå også ha oppdrag i den staten det er etablert for å kunne sende ut ansatte med hjemmel i forordningen art. 12?</a:t>
            </a:r>
          </a:p>
          <a:p>
            <a:r>
              <a:rPr lang="nb-NO" sz="2900" dirty="0"/>
              <a:t>EU-domstolen svarte ja – det er ikke tilstrekkelig at administrasjon og </a:t>
            </a:r>
            <a:r>
              <a:rPr lang="nb-NO" sz="2900" dirty="0" err="1"/>
              <a:t>rekrutterere</a:t>
            </a:r>
            <a:r>
              <a:rPr lang="nb-NO" sz="2900" dirty="0"/>
              <a:t> er i Bulgaria</a:t>
            </a:r>
          </a:p>
          <a:p>
            <a:r>
              <a:rPr lang="nb-NO" sz="2900" dirty="0"/>
              <a:t>Viktig avklaring – dommen innebærer en grensedragning mot «race to </a:t>
            </a:r>
            <a:r>
              <a:rPr lang="nb-NO" sz="2900" dirty="0" err="1"/>
              <a:t>the</a:t>
            </a:r>
            <a:r>
              <a:rPr lang="nb-NO" sz="2900" dirty="0"/>
              <a:t> </a:t>
            </a:r>
            <a:r>
              <a:rPr lang="nb-NO" sz="2900" dirty="0" err="1"/>
              <a:t>bottom</a:t>
            </a:r>
            <a:r>
              <a:rPr lang="nb-NO" sz="2900" dirty="0"/>
              <a:t>» / sosial dumping</a:t>
            </a:r>
          </a:p>
          <a:p>
            <a:endParaRPr lang="nb-NO" dirty="0"/>
          </a:p>
        </p:txBody>
      </p:sp>
      <p:sp>
        <p:nvSpPr>
          <p:cNvPr id="3" name="Tittel 2"/>
          <p:cNvSpPr>
            <a:spLocks noGrp="1"/>
          </p:cNvSpPr>
          <p:nvPr>
            <p:ph type="title"/>
          </p:nvPr>
        </p:nvSpPr>
        <p:spPr/>
        <p:txBody>
          <a:bodyPr>
            <a:normAutofit/>
          </a:bodyPr>
          <a:lstStyle/>
          <a:p>
            <a:r>
              <a:rPr lang="nb-NO" sz="2800" dirty="0"/>
              <a:t>Sak C-784/19  Team Power Europe (lovvalg)</a:t>
            </a:r>
            <a:br>
              <a:rPr lang="nb-NO" sz="2800" dirty="0"/>
            </a:br>
            <a:r>
              <a:rPr lang="nb-NO" sz="2400" dirty="0" err="1"/>
              <a:t>Storkammerdom</a:t>
            </a:r>
            <a:r>
              <a:rPr lang="nb-NO" sz="2400" dirty="0"/>
              <a:t>, avsagt 3. juni 2021</a:t>
            </a:r>
          </a:p>
        </p:txBody>
      </p:sp>
    </p:spTree>
    <p:extLst>
      <p:ext uri="{BB962C8B-B14F-4D97-AF65-F5344CB8AC3E}">
        <p14:creationId xmlns:p14="http://schemas.microsoft.com/office/powerpoint/2010/main" val="1675463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quarter" idx="10"/>
          </p:nvPr>
        </p:nvSpPr>
        <p:spPr/>
        <p:txBody>
          <a:bodyPr>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nb-NO" sz="2200" b="0" i="0" u="none" strike="noStrike" kern="1200" cap="none" spc="0" normalizeH="0" baseline="0" noProof="0" dirty="0">
                <a:ln>
                  <a:noFill/>
                </a:ln>
                <a:solidFill>
                  <a:srgbClr val="3E3832"/>
                </a:solidFill>
                <a:effectLst/>
                <a:uLnTx/>
                <a:uFillTx/>
                <a:latin typeface="Arial" panose="020B0604020202020204" pitchFamily="34" charset="0"/>
                <a:ea typeface="+mn-ea"/>
                <a:cs typeface="Arial" panose="020B0604020202020204" pitchFamily="34" charset="0"/>
              </a:rPr>
              <a:t>Kan familieytelser </a:t>
            </a:r>
            <a:r>
              <a:rPr kumimoji="0" lang="nb-NO" sz="2200" b="0" i="0" u="none" strike="noStrike" kern="1200" cap="none" spc="0" normalizeH="0" baseline="0" noProof="0" dirty="0" err="1">
                <a:ln>
                  <a:noFill/>
                </a:ln>
                <a:solidFill>
                  <a:srgbClr val="3E3832"/>
                </a:solidFill>
                <a:effectLst/>
                <a:uLnTx/>
                <a:uFillTx/>
                <a:latin typeface="Arial" panose="020B0604020202020204" pitchFamily="34" charset="0"/>
                <a:ea typeface="+mn-ea"/>
                <a:cs typeface="Arial" panose="020B0604020202020204" pitchFamily="34" charset="0"/>
              </a:rPr>
              <a:t>kjøpekraftsjusteres</a:t>
            </a:r>
            <a:r>
              <a:rPr kumimoji="0" lang="nb-NO" sz="2200" b="0" i="0" u="none" strike="noStrike" kern="1200" cap="none" spc="0" normalizeH="0" baseline="0" noProof="0" dirty="0">
                <a:ln>
                  <a:noFill/>
                </a:ln>
                <a:solidFill>
                  <a:srgbClr val="3E3832"/>
                </a:solidFill>
                <a:effectLst/>
                <a:uLnTx/>
                <a:uFillTx/>
                <a:latin typeface="Arial" panose="020B0604020202020204" pitchFamily="34" charset="0"/>
                <a:ea typeface="+mn-ea"/>
                <a:cs typeface="Arial" panose="020B0604020202020204" pitchFamily="34" charset="0"/>
              </a:rPr>
              <a:t>?</a:t>
            </a:r>
          </a:p>
          <a:p>
            <a:pPr marL="742950" marR="0" lvl="1"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b-NO" sz="1800" b="0" i="0" u="none" strike="noStrike" kern="1200" cap="none" spc="0" normalizeH="0" baseline="0" noProof="0" dirty="0">
                <a:ln>
                  <a:noFill/>
                </a:ln>
                <a:solidFill>
                  <a:srgbClr val="3E3832"/>
                </a:solidFill>
                <a:effectLst/>
                <a:uLnTx/>
                <a:uFillTx/>
                <a:latin typeface="Arial" panose="020B0604020202020204" pitchFamily="34" charset="0"/>
                <a:ea typeface="+mn-ea"/>
                <a:cs typeface="Arial" panose="020B0604020202020204" pitchFamily="34" charset="0"/>
              </a:rPr>
              <a:t>Diskusjonstema siden «</a:t>
            </a:r>
            <a:r>
              <a:rPr kumimoji="0" lang="nb-NO" sz="1800" b="0" i="0" u="none" strike="noStrike" kern="1200" cap="none" spc="0" normalizeH="0" baseline="0" noProof="0" dirty="0" err="1">
                <a:ln>
                  <a:noFill/>
                </a:ln>
                <a:solidFill>
                  <a:srgbClr val="3E3832"/>
                </a:solidFill>
                <a:effectLst/>
                <a:uLnTx/>
                <a:uFillTx/>
                <a:latin typeface="Arial" panose="020B0604020202020204" pitchFamily="34" charset="0"/>
                <a:ea typeface="+mn-ea"/>
                <a:cs typeface="Arial" panose="020B0604020202020204" pitchFamily="34" charset="0"/>
              </a:rPr>
              <a:t>Brexit</a:t>
            </a:r>
            <a:r>
              <a:rPr kumimoji="0" lang="nb-NO" sz="1800" b="0" i="0" u="none" strike="noStrike" kern="1200" cap="none" spc="0" normalizeH="0" baseline="0" noProof="0" dirty="0">
                <a:ln>
                  <a:noFill/>
                </a:ln>
                <a:solidFill>
                  <a:srgbClr val="3E3832"/>
                </a:solidFill>
                <a:effectLst/>
                <a:uLnTx/>
                <a:uFillTx/>
                <a:latin typeface="Arial" panose="020B0604020202020204" pitchFamily="34" charset="0"/>
                <a:ea typeface="+mn-ea"/>
                <a:cs typeface="Arial" panose="020B0604020202020204" pitchFamily="34" charset="0"/>
              </a:rPr>
              <a:t>-samtaler» i 2015</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nb-NO" sz="2200" b="0" i="0" u="none" strike="noStrike" kern="1200" cap="none" spc="0" normalizeH="0" baseline="0" noProof="0" dirty="0">
                <a:ln>
                  <a:noFill/>
                </a:ln>
                <a:solidFill>
                  <a:srgbClr val="3E3832"/>
                </a:solidFill>
                <a:effectLst/>
                <a:uLnTx/>
                <a:uFillTx/>
                <a:latin typeface="Arial" panose="020B0604020202020204" pitchFamily="34" charset="0"/>
                <a:ea typeface="+mn-ea"/>
                <a:cs typeface="Arial" panose="020B0604020202020204" pitchFamily="34" charset="0"/>
              </a:rPr>
              <a:t>Østerrike innførte regler om kjøpekraftjustering av familieytelser. Kommisjonen hevdet traktatbrudd</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nb-NO" sz="2200" b="0" i="0" u="none" strike="noStrike" kern="1200" cap="none" spc="0" normalizeH="0" baseline="0" noProof="0" dirty="0">
                <a:ln>
                  <a:noFill/>
                </a:ln>
                <a:solidFill>
                  <a:srgbClr val="3E3832"/>
                </a:solidFill>
                <a:effectLst/>
                <a:uLnTx/>
                <a:uFillTx/>
                <a:latin typeface="Arial" panose="020B0604020202020204" pitchFamily="34" charset="0"/>
                <a:ea typeface="+mn-ea"/>
                <a:cs typeface="Arial" panose="020B0604020202020204" pitchFamily="34" charset="0"/>
              </a:rPr>
              <a:t>Domstolens avgjørelse: Østerrike «har ikke overholdt sine forpliktelser i henhold til trygdeforordningen artikkel 4 og artikkel 7»</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nb-NO" sz="2200" b="0" i="0" u="none" strike="noStrike" kern="1200" cap="none" spc="0" normalizeH="0" baseline="0" noProof="0" dirty="0">
                <a:ln>
                  <a:noFill/>
                </a:ln>
                <a:solidFill>
                  <a:srgbClr val="3E3832"/>
                </a:solidFill>
                <a:effectLst/>
                <a:uLnTx/>
                <a:uFillTx/>
                <a:latin typeface="Arial" panose="020B0604020202020204" pitchFamily="34" charset="0"/>
                <a:ea typeface="+mn-ea"/>
                <a:cs typeface="Arial" panose="020B0604020202020204" pitchFamily="34" charset="0"/>
              </a:rPr>
              <a:t>Betydning: Kjøpekraftjustering av trygdeytelser er i strid med EØS-retten</a:t>
            </a:r>
          </a:p>
          <a:p>
            <a:endParaRPr lang="nb-NO" dirty="0"/>
          </a:p>
        </p:txBody>
      </p:sp>
      <p:sp>
        <p:nvSpPr>
          <p:cNvPr id="3" name="Tittel 2"/>
          <p:cNvSpPr>
            <a:spLocks noGrp="1"/>
          </p:cNvSpPr>
          <p:nvPr>
            <p:ph type="title"/>
          </p:nvPr>
        </p:nvSpPr>
        <p:spPr/>
        <p:txBody>
          <a:bodyPr>
            <a:normAutofit/>
          </a:bodyPr>
          <a:lstStyle/>
          <a:p>
            <a:r>
              <a:rPr kumimoji="0" lang="nb-NO" sz="2800" b="0" i="0" u="none" strike="noStrike" kern="1200" cap="none" spc="0" normalizeH="0" baseline="0" noProof="0" dirty="0">
                <a:ln>
                  <a:noFill/>
                </a:ln>
                <a:solidFill>
                  <a:srgbClr val="C30000"/>
                </a:solidFill>
                <a:effectLst/>
                <a:uLnTx/>
                <a:uFillTx/>
                <a:latin typeface="Arial" panose="020B0604020202020204" pitchFamily="34" charset="0"/>
                <a:ea typeface="+mj-ea"/>
                <a:cs typeface="Arial" panose="020B0604020202020204" pitchFamily="34" charset="0"/>
              </a:rPr>
              <a:t>Sak C-328/20 Kommisjonen mot Østerrike (eksport av ytelser, trygdeforordningen artikkel 7) </a:t>
            </a:r>
            <a:endParaRPr lang="nb-NO" sz="2400" dirty="0"/>
          </a:p>
        </p:txBody>
      </p:sp>
    </p:spTree>
    <p:extLst>
      <p:ext uri="{BB962C8B-B14F-4D97-AF65-F5344CB8AC3E}">
        <p14:creationId xmlns:p14="http://schemas.microsoft.com/office/powerpoint/2010/main" val="339286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quarter" idx="10"/>
          </p:nvPr>
        </p:nvSpPr>
        <p:spPr/>
        <p:txBody>
          <a:bodyPr>
            <a:normAutofit lnSpcReduction="10000"/>
          </a:bodyPr>
          <a:lstStyle/>
          <a:p>
            <a:r>
              <a:rPr lang="nb-NO" dirty="0"/>
              <a:t>Beregning av foreldrepenger – trygdeforordningen art. 21 nr. 3 og artikkel 6 (sammenleggingsbestemmelse)</a:t>
            </a:r>
          </a:p>
          <a:p>
            <a:r>
              <a:rPr lang="nb-NO" dirty="0"/>
              <a:t>EFTA-domstolen: Bestemmelsene i trygdeforordningen får ikke anvendelse, men hva med primærretten</a:t>
            </a:r>
          </a:p>
          <a:p>
            <a:r>
              <a:rPr lang="nb-NO" dirty="0"/>
              <a:t>Domstolens løsning: Ytelsen må beregnes ut fra «en person som har sammenlignbar erfaring og sammenlignbare kvalifikasjoner» – med hjemmel i EØS-avtalen art. 29</a:t>
            </a:r>
          </a:p>
          <a:p>
            <a:r>
              <a:rPr lang="nb-NO" dirty="0"/>
              <a:t>Betydning for Norge: Ikke for foreldrepenger</a:t>
            </a:r>
          </a:p>
          <a:p>
            <a:pPr lvl="1"/>
            <a:r>
              <a:rPr lang="nb-NO" dirty="0"/>
              <a:t>Hva med arbeidsavklaringspenger? </a:t>
            </a:r>
          </a:p>
          <a:p>
            <a:endParaRPr lang="nb-NO" dirty="0"/>
          </a:p>
        </p:txBody>
      </p:sp>
      <p:sp>
        <p:nvSpPr>
          <p:cNvPr id="3" name="Tittel 2"/>
          <p:cNvSpPr>
            <a:spLocks noGrp="1"/>
          </p:cNvSpPr>
          <p:nvPr>
            <p:ph type="title"/>
          </p:nvPr>
        </p:nvSpPr>
        <p:spPr>
          <a:xfrm>
            <a:off x="378619" y="267494"/>
            <a:ext cx="8386763" cy="1008855"/>
          </a:xfrm>
        </p:spPr>
        <p:txBody>
          <a:bodyPr>
            <a:normAutofit fontScale="90000"/>
          </a:bodyPr>
          <a:lstStyle/>
          <a:p>
            <a:r>
              <a:rPr lang="nb-NO" sz="3100" dirty="0"/>
              <a:t>EFTA-domstolen sak E-5/21</a:t>
            </a:r>
            <a:br>
              <a:rPr lang="nb-NO" dirty="0"/>
            </a:br>
            <a:r>
              <a:rPr lang="nb-NO" sz="2000" dirty="0"/>
              <a:t>Rådgivende uttalelse avgitt 29. juli 2022</a:t>
            </a:r>
            <a:br>
              <a:rPr lang="nb-NO" sz="2000" dirty="0"/>
            </a:br>
            <a:endParaRPr lang="nb-NO" sz="2000" dirty="0"/>
          </a:p>
        </p:txBody>
      </p:sp>
    </p:spTree>
    <p:extLst>
      <p:ext uri="{BB962C8B-B14F-4D97-AF65-F5344CB8AC3E}">
        <p14:creationId xmlns:p14="http://schemas.microsoft.com/office/powerpoint/2010/main" val="3132298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quarter" idx="10"/>
          </p:nvPr>
        </p:nvSpPr>
        <p:spPr>
          <a:xfrm>
            <a:off x="372517" y="1657643"/>
            <a:ext cx="8398965" cy="3024337"/>
          </a:xfrm>
        </p:spPr>
        <p:txBody>
          <a:bodyPr>
            <a:normAutofit fontScale="92500" lnSpcReduction="10000"/>
          </a:bodyPr>
          <a:lstStyle/>
          <a:p>
            <a:r>
              <a:rPr lang="nb-NO" dirty="0"/>
              <a:t>Gjelder lovvalg mellom arbeidsperioder -  arbeidslandet eller bostedslandet som </a:t>
            </a:r>
            <a:r>
              <a:rPr lang="nb-NO" dirty="0" err="1"/>
              <a:t>lovvalgsland</a:t>
            </a:r>
            <a:r>
              <a:rPr lang="nb-NO" dirty="0"/>
              <a:t>?</a:t>
            </a:r>
          </a:p>
          <a:p>
            <a:r>
              <a:rPr lang="nb-NO" dirty="0"/>
              <a:t>I den konkrete saken: Betydning for størrelsen på pensjonen fra arbeidslandet</a:t>
            </a:r>
          </a:p>
          <a:p>
            <a:r>
              <a:rPr lang="nb-NO" dirty="0"/>
              <a:t>Generaladvokatens forslag til avgjørelse: Lovvalg i perioder mellom arbeidsforhold er i bostedslandet</a:t>
            </a:r>
          </a:p>
          <a:p>
            <a:pPr lvl="1"/>
            <a:r>
              <a:rPr lang="nb-NO" dirty="0"/>
              <a:t>Det avgjørende er hvorvidt «arbeidsforholdet er avsluttet», sammenlign dommen i sak C-382/13 </a:t>
            </a:r>
            <a:r>
              <a:rPr lang="nb-NO" i="1" dirty="0"/>
              <a:t>Franzen</a:t>
            </a:r>
          </a:p>
          <a:p>
            <a:pPr lvl="1"/>
            <a:r>
              <a:rPr lang="nb-NO" dirty="0"/>
              <a:t>Koordinering, ikke harmonisering: Ingen har krav på å tilhøre det «gunstigste» trygdesystemet</a:t>
            </a:r>
          </a:p>
          <a:p>
            <a:pPr lvl="1"/>
            <a:endParaRPr lang="nb-NO" i="1" dirty="0"/>
          </a:p>
          <a:p>
            <a:pPr marL="0" indent="0">
              <a:buNone/>
            </a:pPr>
            <a:endParaRPr lang="nb-NO" dirty="0"/>
          </a:p>
        </p:txBody>
      </p:sp>
      <p:sp>
        <p:nvSpPr>
          <p:cNvPr id="3" name="Tittel 2"/>
          <p:cNvSpPr>
            <a:spLocks noGrp="1"/>
          </p:cNvSpPr>
          <p:nvPr>
            <p:ph type="title"/>
          </p:nvPr>
        </p:nvSpPr>
        <p:spPr>
          <a:xfrm>
            <a:off x="251520" y="339502"/>
            <a:ext cx="8386763" cy="1296143"/>
          </a:xfrm>
        </p:spPr>
        <p:txBody>
          <a:bodyPr>
            <a:normAutofit/>
          </a:bodyPr>
          <a:lstStyle/>
          <a:p>
            <a:r>
              <a:rPr lang="nb-NO" sz="3100" dirty="0"/>
              <a:t>EU-domstolen sak C-713/20 </a:t>
            </a:r>
            <a:br>
              <a:rPr lang="nb-NO" sz="3100" dirty="0"/>
            </a:br>
            <a:r>
              <a:rPr lang="nb-NO" sz="2200" dirty="0"/>
              <a:t>Under behandling</a:t>
            </a:r>
            <a:br>
              <a:rPr lang="nb-NO" sz="2200" dirty="0"/>
            </a:br>
            <a:endParaRPr lang="nb-NO" sz="2200" dirty="0"/>
          </a:p>
        </p:txBody>
      </p:sp>
    </p:spTree>
    <p:extLst>
      <p:ext uri="{BB962C8B-B14F-4D97-AF65-F5344CB8AC3E}">
        <p14:creationId xmlns:p14="http://schemas.microsoft.com/office/powerpoint/2010/main" val="667305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nb-NO" sz="2800" dirty="0"/>
              <a:t>Sak C-411/22 Formalhotell Fontana</a:t>
            </a:r>
            <a:br>
              <a:rPr lang="nb-NO" sz="2800" dirty="0"/>
            </a:br>
            <a:r>
              <a:rPr lang="nb-NO" sz="2000" dirty="0"/>
              <a:t>Forelagt EU-domstolen 21. juni 2022 </a:t>
            </a:r>
          </a:p>
        </p:txBody>
      </p:sp>
      <p:sp>
        <p:nvSpPr>
          <p:cNvPr id="23555" name="Rectangle 3"/>
          <p:cNvSpPr>
            <a:spLocks noGrp="1" noChangeArrowheads="1"/>
          </p:cNvSpPr>
          <p:nvPr>
            <p:ph idx="1"/>
          </p:nvPr>
        </p:nvSpPr>
        <p:spPr>
          <a:xfrm>
            <a:off x="368308" y="1203599"/>
            <a:ext cx="8387498" cy="3758926"/>
          </a:xfrm>
        </p:spPr>
        <p:txBody>
          <a:bodyPr>
            <a:normAutofit/>
          </a:bodyPr>
          <a:lstStyle/>
          <a:p>
            <a:pPr marL="0" indent="0" eaLnBrk="1" hangingPunct="1">
              <a:buNone/>
            </a:pPr>
            <a:r>
              <a:rPr lang="nb-NO" sz="2400" dirty="0" err="1"/>
              <a:t>Covid</a:t>
            </a:r>
            <a:r>
              <a:rPr lang="nb-NO" sz="2400" dirty="0"/>
              <a:t> 19: Karantene og kompensasjonsytelse</a:t>
            </a:r>
          </a:p>
          <a:p>
            <a:pPr>
              <a:buFont typeface="Arial" panose="020B0604020202020204" pitchFamily="34" charset="0"/>
              <a:buChar char="•"/>
            </a:pPr>
            <a:r>
              <a:rPr lang="nb-NO" sz="2000" dirty="0"/>
              <a:t>Bakgrunn : Hotellarbeidere i Østerrike ble pålagt karantene under «</a:t>
            </a:r>
            <a:r>
              <a:rPr lang="nb-NO" sz="2000" dirty="0" err="1"/>
              <a:t>lockdown</a:t>
            </a:r>
            <a:r>
              <a:rPr lang="nb-NO" sz="2000" dirty="0"/>
              <a:t>» i oktober/november 2020. Noen ble sendt til hjemlandene Ungarn og Slovenia for å gå i karantene der.</a:t>
            </a:r>
          </a:p>
          <a:p>
            <a:pPr>
              <a:buFont typeface="Arial" panose="020B0604020202020204" pitchFamily="34" charset="0"/>
              <a:buChar char="•"/>
            </a:pPr>
            <a:r>
              <a:rPr lang="nb-NO" sz="2000" dirty="0"/>
              <a:t>Krav om kompensasjonsytelse ble avslått med den begrunnelsen at den østerrikske epidemiloven ikke dekker situasjoner der karantene er pålagt av myndigheter i andre land</a:t>
            </a:r>
          </a:p>
          <a:p>
            <a:pPr>
              <a:buFont typeface="Arial" panose="020B0604020202020204" pitchFamily="34" charset="0"/>
              <a:buChar char="•"/>
            </a:pPr>
            <a:r>
              <a:rPr lang="nb-NO" sz="2000" dirty="0"/>
              <a:t>Avslagene er påklaget, og domstolen i Østerrike har bedt om tolkingsuttalelse fra EU-domstolen </a:t>
            </a:r>
          </a:p>
          <a:p>
            <a:pPr marL="0" indent="0" eaLnBrk="1" hangingPunct="1">
              <a:buNone/>
            </a:pPr>
            <a:endParaRPr lang="nb-NO" sz="2000" dirty="0"/>
          </a:p>
          <a:p>
            <a:pPr marL="0" indent="0" eaLnBrk="1" hangingPunct="1">
              <a:buNone/>
            </a:pPr>
            <a:endParaRPr lang="nb-NO" sz="1500" dirty="0"/>
          </a:p>
        </p:txBody>
      </p:sp>
    </p:spTree>
    <p:extLst>
      <p:ext uri="{BB962C8B-B14F-4D97-AF65-F5344CB8AC3E}">
        <p14:creationId xmlns:p14="http://schemas.microsoft.com/office/powerpoint/2010/main" val="3079485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nb-NO" sz="2800" dirty="0"/>
              <a:t>Sak C-411/22 Formalhotell Fontana, forts.</a:t>
            </a:r>
            <a:br>
              <a:rPr lang="nb-NO" sz="2800" dirty="0"/>
            </a:br>
            <a:endParaRPr lang="nb-NO" sz="1600" dirty="0"/>
          </a:p>
        </p:txBody>
      </p:sp>
      <p:sp>
        <p:nvSpPr>
          <p:cNvPr id="23555" name="Rectangle 3"/>
          <p:cNvSpPr>
            <a:spLocks noGrp="1" noChangeArrowheads="1"/>
          </p:cNvSpPr>
          <p:nvPr>
            <p:ph idx="1"/>
          </p:nvPr>
        </p:nvSpPr>
        <p:spPr>
          <a:xfrm>
            <a:off x="368308" y="1203599"/>
            <a:ext cx="8387498" cy="3758926"/>
          </a:xfrm>
        </p:spPr>
        <p:txBody>
          <a:bodyPr>
            <a:normAutofit lnSpcReduction="10000"/>
          </a:bodyPr>
          <a:lstStyle/>
          <a:p>
            <a:pPr marL="0" indent="0" eaLnBrk="1" hangingPunct="1">
              <a:buNone/>
            </a:pPr>
            <a:r>
              <a:rPr lang="nb-NO" sz="2400" dirty="0"/>
              <a:t>To spørsmål til EU-domstolen:</a:t>
            </a:r>
          </a:p>
          <a:p>
            <a:pPr marL="457200" indent="-457200" eaLnBrk="1" hangingPunct="1">
              <a:buAutoNum type="arabicPeriod"/>
            </a:pPr>
            <a:r>
              <a:rPr lang="nb-NO" sz="2400" dirty="0"/>
              <a:t>Utgjør denne type kompensasjonsytelse en ytelse ved sykdom etter trygdeforordningen artikkel 3.1.a?</a:t>
            </a:r>
          </a:p>
          <a:p>
            <a:pPr marL="857250" lvl="1" indent="-457200">
              <a:buFont typeface="Wingdings" panose="05000000000000000000" pitchFamily="2" charset="2"/>
              <a:buChar char="§"/>
            </a:pPr>
            <a:r>
              <a:rPr lang="nb-NO" sz="2000" dirty="0"/>
              <a:t>Norge hadde en tilsvarende midlertidig ordning knyttet til permitteringslønn. Her fulgte det av den nå opphevede forskriften § 2 at den er en dagpengeytelse.</a:t>
            </a:r>
          </a:p>
          <a:p>
            <a:pPr marL="457200" indent="-457200" eaLnBrk="1" hangingPunct="1">
              <a:buAutoNum type="arabicPeriod"/>
            </a:pPr>
            <a:r>
              <a:rPr lang="nb-NO" sz="2400" dirty="0"/>
              <a:t>Hvis nei på spørsmål 1: Er TEUV artikkel 45 (fri bevegelighet for personer) og artikkel 7 i arbeidstakerforordningen (rett til sosiale fordeler) til hinder for en ordning som bar omfatter personer som er pålagt karantene av innenlandske myndigheter? </a:t>
            </a:r>
            <a:endParaRPr lang="nb-NO" sz="2000" dirty="0"/>
          </a:p>
          <a:p>
            <a:pPr marL="0" indent="0" eaLnBrk="1" hangingPunct="1">
              <a:buNone/>
            </a:pPr>
            <a:endParaRPr lang="nb-NO" sz="1500" dirty="0"/>
          </a:p>
        </p:txBody>
      </p:sp>
    </p:spTree>
    <p:extLst>
      <p:ext uri="{BB962C8B-B14F-4D97-AF65-F5344CB8AC3E}">
        <p14:creationId xmlns:p14="http://schemas.microsoft.com/office/powerpoint/2010/main" val="2211997328"/>
      </p:ext>
    </p:extLst>
  </p:cSld>
  <p:clrMapOvr>
    <a:masterClrMapping/>
  </p:clrMapOvr>
</p:sld>
</file>

<file path=ppt/theme/theme1.xml><?xml version="1.0" encoding="utf-8"?>
<a:theme xmlns:a="http://schemas.openxmlformats.org/drawingml/2006/main" name="NAV-mal widescreen bokmål (16.9)">
  <a:themeElements>
    <a:clrScheme name="Office">
      <a:dk1>
        <a:srgbClr val="3E3832"/>
      </a:dk1>
      <a:lt1>
        <a:sysClr val="window" lastClr="FFFFFF"/>
      </a:lt1>
      <a:dk2>
        <a:srgbClr val="C30000"/>
      </a:dk2>
      <a:lt2>
        <a:srgbClr val="878787"/>
      </a:lt2>
      <a:accent1>
        <a:srgbClr val="DADADA"/>
      </a:accent1>
      <a:accent2>
        <a:srgbClr val="EFEFEF"/>
      </a:accent2>
      <a:accent3>
        <a:srgbClr val="66CBEC"/>
      </a:accent3>
      <a:accent4>
        <a:srgbClr val="005B82"/>
      </a:accent4>
      <a:accent5>
        <a:srgbClr val="06893A"/>
      </a:accent5>
      <a:accent6>
        <a:srgbClr val="A2AD00"/>
      </a:accent6>
      <a:hlink>
        <a:srgbClr val="0000FF"/>
      </a:hlink>
      <a:folHlink>
        <a:srgbClr val="800080"/>
      </a:folHlink>
    </a:clrScheme>
    <a:fontScheme name="Office klassis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AV-mal widescreen bokmål (16.9).pptx" id="{8B673FFB-53CF-42C0-964F-2CD16DA821B2}" vid="{A3B67BA1-3575-49B6-8089-0ADB2261CBA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0DA97819037EC459089526015DC0729" ma:contentTypeVersion="13" ma:contentTypeDescription="Create a new document." ma:contentTypeScope="" ma:versionID="e398a91d3e6cce592c30b8fbdd757395">
  <xsd:schema xmlns:xsd="http://www.w3.org/2001/XMLSchema" xmlns:xs="http://www.w3.org/2001/XMLSchema" xmlns:p="http://schemas.microsoft.com/office/2006/metadata/properties" xmlns:ns3="06615d19-54e3-4d77-a5f7-d9144ca6538c" xmlns:ns4="4e6eac50-c354-4c64-ac87-fa71b2fc1d3e" targetNamespace="http://schemas.microsoft.com/office/2006/metadata/properties" ma:root="true" ma:fieldsID="7afa44e2ec0dfec27e2094abdbe1725b" ns3:_="" ns4:_="">
    <xsd:import namespace="06615d19-54e3-4d77-a5f7-d9144ca6538c"/>
    <xsd:import namespace="4e6eac50-c354-4c64-ac87-fa71b2fc1d3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615d19-54e3-4d77-a5f7-d9144ca653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e6eac50-c354-4c64-ac87-fa71b2fc1d3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F7106C-25A2-46FE-9A30-B50F5AC201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615d19-54e3-4d77-a5f7-d9144ca6538c"/>
    <ds:schemaRef ds:uri="4e6eac50-c354-4c64-ac87-fa71b2fc1d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709E1CD-E656-4667-914D-C1A73B84D5FD}">
  <ds:schemaRefs>
    <ds:schemaRef ds:uri="http://purl.org/dc/dcmitype/"/>
    <ds:schemaRef ds:uri="http://schemas.microsoft.com/office/2006/documentManagement/types"/>
    <ds:schemaRef ds:uri="http://purl.org/dc/elements/1.1/"/>
    <ds:schemaRef ds:uri="http://schemas.microsoft.com/office/2006/metadata/properties"/>
    <ds:schemaRef ds:uri="4e6eac50-c354-4c64-ac87-fa71b2fc1d3e"/>
    <ds:schemaRef ds:uri="06615d19-54e3-4d77-a5f7-d9144ca6538c"/>
    <ds:schemaRef ds:uri="http://purl.org/dc/terms/"/>
    <ds:schemaRef ds:uri="http://schemas.openxmlformats.org/package/2006/metadata/core-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1E637379-A7ED-4399-83B1-84D067685F1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5145</TotalTime>
  <Words>1196</Words>
  <Application>Microsoft Office PowerPoint</Application>
  <PresentationFormat>Skjermfremvisning (16:9)</PresentationFormat>
  <Paragraphs>71</Paragraphs>
  <Slides>8</Slides>
  <Notes>5</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8</vt:i4>
      </vt:variant>
    </vt:vector>
  </HeadingPairs>
  <TitlesOfParts>
    <vt:vector size="13" baseType="lpstr">
      <vt:lpstr>Arial</vt:lpstr>
      <vt:lpstr>Calibri</vt:lpstr>
      <vt:lpstr>Symbol</vt:lpstr>
      <vt:lpstr>Wingdings</vt:lpstr>
      <vt:lpstr>NAV-mal widescreen bokmål (16.9)</vt:lpstr>
      <vt:lpstr>Avgjørelser fra EU-domstolen siste år og hva som kommer</vt:lpstr>
      <vt:lpstr>Litt om utvalg av saker</vt:lpstr>
      <vt:lpstr>Sak C-784/19  Team Power Europe (lovvalg) Storkammerdom, avsagt 3. juni 2021</vt:lpstr>
      <vt:lpstr>Sak C-328/20 Kommisjonen mot Østerrike (eksport av ytelser, trygdeforordningen artikkel 7) </vt:lpstr>
      <vt:lpstr>EFTA-domstolen sak E-5/21 Rådgivende uttalelse avgitt 29. juli 2022 </vt:lpstr>
      <vt:lpstr>EU-domstolen sak C-713/20  Under behandling </vt:lpstr>
      <vt:lpstr>Sak C-411/22 Formalhotell Fontana Forelagt EU-domstolen 21. juni 2022 </vt:lpstr>
      <vt:lpstr>Sak C-411/22 Formalhotell Fontana, forts. </vt:lpstr>
    </vt:vector>
  </TitlesOfParts>
  <Company>NAV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Mathilde Skjelbostad</dc:creator>
  <cp:lastModifiedBy>Andresen, Martin</cp:lastModifiedBy>
  <cp:revision>37</cp:revision>
  <dcterms:created xsi:type="dcterms:W3CDTF">2016-09-15T07:22:07Z</dcterms:created>
  <dcterms:modified xsi:type="dcterms:W3CDTF">2022-09-11T07:50:34Z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0x01010060DA97819037EC459089526015DC0729</vt:lpwstr>
  </property>
  <property fmtid="{D5CDD505-2E9C-101B-9397-08002B2CF9AE}" pid="3" name="MSIP_Label_d3491420-1ae2-4120-89e6-e6f668f067e2_Enabled">
    <vt:lpwstr>true</vt:lpwstr>
  </property>
  <property fmtid="{D5CDD505-2E9C-101B-9397-08002B2CF9AE}" pid="4" name="MSIP_Label_d3491420-1ae2-4120-89e6-e6f668f067e2_SetDate">
    <vt:lpwstr>2021-01-22T15:04:12Z</vt:lpwstr>
  </property>
  <property fmtid="{D5CDD505-2E9C-101B-9397-08002B2CF9AE}" pid="5" name="MSIP_Label_d3491420-1ae2-4120-89e6-e6f668f067e2_Method">
    <vt:lpwstr>Standard</vt:lpwstr>
  </property>
  <property fmtid="{D5CDD505-2E9C-101B-9397-08002B2CF9AE}" pid="6" name="MSIP_Label_d3491420-1ae2-4120-89e6-e6f668f067e2_Name">
    <vt:lpwstr>d3491420-1ae2-4120-89e6-e6f668f067e2</vt:lpwstr>
  </property>
  <property fmtid="{D5CDD505-2E9C-101B-9397-08002B2CF9AE}" pid="7" name="MSIP_Label_d3491420-1ae2-4120-89e6-e6f668f067e2_SiteId">
    <vt:lpwstr>62366534-1ec3-4962-8869-9b5535279d0b</vt:lpwstr>
  </property>
  <property fmtid="{D5CDD505-2E9C-101B-9397-08002B2CF9AE}" pid="8" name="MSIP_Label_d3491420-1ae2-4120-89e6-e6f668f067e2_ActionId">
    <vt:lpwstr/>
  </property>
  <property fmtid="{D5CDD505-2E9C-101B-9397-08002B2CF9AE}" pid="9" name="MSIP_Label_d3491420-1ae2-4120-89e6-e6f668f067e2_ContentBits">
    <vt:lpwstr>0</vt:lpwstr>
  </property>
</Properties>
</file>