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handoutMasterIdLst>
    <p:handoutMasterId r:id="rId5"/>
  </p:handoutMasterIdLst>
  <p:sldIdLst>
    <p:sldId id="263" r:id="rId2"/>
    <p:sldId id="301" r:id="rId3"/>
  </p:sldIdLst>
  <p:sldSz cx="9144000" cy="6858000" type="screen4x3"/>
  <p:notesSz cx="6797675" cy="9926638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tandard inndeling" id="{8ACF6A10-BF9C-4111-8906-7AFB24F1911E}">
          <p14:sldIdLst>
            <p14:sldId id="263"/>
            <p14:sldId id="301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 userDrawn="1">
          <p15:clr>
            <a:srgbClr val="A4A3A4"/>
          </p15:clr>
        </p15:guide>
        <p15:guide id="2" pos="2141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FAFC7"/>
    <a:srgbClr val="E54F46"/>
    <a:srgbClr val="E44E46"/>
    <a:srgbClr val="E65343"/>
    <a:srgbClr val="DB3F3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15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ddels stil 2 - aks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3033" autoAdjust="0"/>
    <p:restoredTop sz="89777" autoAdjust="0"/>
  </p:normalViewPr>
  <p:slideViewPr>
    <p:cSldViewPr>
      <p:cViewPr varScale="1">
        <p:scale>
          <a:sx n="115" d="100"/>
          <a:sy n="115" d="100"/>
        </p:scale>
        <p:origin x="1140" y="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100" d="100"/>
          <a:sy n="100" d="100"/>
        </p:scale>
        <p:origin x="-3552" y="-84"/>
      </p:cViewPr>
      <p:guideLst>
        <p:guide orient="horz" pos="3127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handoutMaster" Target="handoutMasters/handoutMaster1.xml"/><Relationship Id="rId4" Type="http://schemas.openxmlformats.org/officeDocument/2006/relationships/notesMaster" Target="notesMasters/notes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ED70CDE-D9CE-4354-94E4-1FD6DB967311}" type="datetimeFigureOut">
              <a:rPr lang="nb-NO" smtClean="0"/>
              <a:t>12.09.2022</a:t>
            </a:fld>
            <a:endParaRPr lang="nb-NO"/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2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3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CA25AF9-6F74-472F-B3FF-34E5DD318366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805144586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FDDE89A-F0D7-4FF6-B2F1-98DC7792C91E}" type="datetimeFigureOut">
              <a:rPr lang="nb-NO" smtClean="0"/>
              <a:t>12.09.2022</a:t>
            </a:fld>
            <a:endParaRPr lang="nb-NO"/>
          </a:p>
        </p:txBody>
      </p:sp>
      <p:sp>
        <p:nvSpPr>
          <p:cNvPr id="4" name="Plassholder for lysbilde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b-NO"/>
          </a:p>
        </p:txBody>
      </p:sp>
      <p:sp>
        <p:nvSpPr>
          <p:cNvPr id="5" name="Plassholder for notater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F8A2AF7-2D85-4421-9B02-2B5F9CC37447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588446292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noProof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F8A2AF7-2D85-4421-9B02-2B5F9CC37447}" type="slidenum">
              <a:rPr lang="nb-NO" smtClean="0"/>
              <a:t>1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90759564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F8A2AF7-2D85-4421-9B02-2B5F9CC37447}" type="slidenum">
              <a:rPr lang="nb-NO" smtClean="0"/>
              <a:t>2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4595311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Første side"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1115616" y="1124744"/>
            <a:ext cx="6912768" cy="2550145"/>
          </a:xfrm>
        </p:spPr>
        <p:txBody>
          <a:bodyPr lIns="0" tIns="0" rIns="0" anchor="b" anchorCtr="0">
            <a:normAutofit/>
          </a:bodyPr>
          <a:lstStyle>
            <a:lvl1pPr marL="0" algn="ctr">
              <a:lnSpc>
                <a:spcPts val="5400"/>
              </a:lnSpc>
              <a:defRPr sz="4300" b="1" i="0" u="none" cap="none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r>
              <a:rPr lang="nb-NO" dirty="0"/>
              <a:t>Klikk for å redigere tittelstil</a:t>
            </a:r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1115616" y="4196680"/>
            <a:ext cx="6912768" cy="1032520"/>
          </a:xfrm>
        </p:spPr>
        <p:txBody>
          <a:bodyPr lIns="0" tIns="0" rIns="0" bIns="0">
            <a:noAutofit/>
          </a:bodyPr>
          <a:lstStyle>
            <a:lvl1pPr marL="0" indent="0" algn="ctr">
              <a:spcBef>
                <a:spcPts val="0"/>
              </a:spcBef>
              <a:buNone/>
              <a:defRPr sz="2600" baseline="0">
                <a:solidFill>
                  <a:schemeClr val="bg1"/>
                </a:solidFill>
                <a:latin typeface="+mn-lt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b-NO" dirty="0"/>
              <a:t>Klikk for å redigere undertittelstil i malen</a:t>
            </a:r>
          </a:p>
        </p:txBody>
      </p:sp>
      <p:pic>
        <p:nvPicPr>
          <p:cNvPr id="9" name="Bilde 8" descr="logowhite_transp.pn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37974" y="5589240"/>
            <a:ext cx="4269594" cy="7425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29981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, ingress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3575050" y="1883965"/>
            <a:ext cx="4813374" cy="388800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 dirty="0"/>
              <a:t>Klikk for å redigere tekststiler i malen</a:t>
            </a:r>
          </a:p>
          <a:p>
            <a:pPr lvl="1"/>
            <a:r>
              <a:rPr lang="nb-NO" dirty="0"/>
              <a:t>Andre nivå</a:t>
            </a:r>
          </a:p>
          <a:p>
            <a:pPr lvl="2"/>
            <a:r>
              <a:rPr lang="nb-NO" dirty="0"/>
              <a:t>Tredje nivå</a:t>
            </a:r>
          </a:p>
          <a:p>
            <a:pPr lvl="3"/>
            <a:r>
              <a:rPr lang="nb-NO" dirty="0"/>
              <a:t>Fjerde nivå</a:t>
            </a:r>
          </a:p>
          <a:p>
            <a:pPr lvl="4"/>
            <a:r>
              <a:rPr lang="nb-NO" dirty="0"/>
              <a:t>Femte nivå</a:t>
            </a:r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1022920" y="1883965"/>
            <a:ext cx="2360241" cy="3888000"/>
          </a:xfrm>
        </p:spPr>
        <p:txBody>
          <a:bodyPr>
            <a:normAutofit/>
          </a:bodyPr>
          <a:lstStyle>
            <a:lvl1pPr marL="0" indent="0">
              <a:buNone/>
              <a:defRPr sz="2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dirty="0"/>
              <a:t>Klikk for å redigere tekststiler i malen</a:t>
            </a:r>
          </a:p>
        </p:txBody>
      </p:sp>
      <p:sp>
        <p:nvSpPr>
          <p:cNvPr id="10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4240552" y="6381328"/>
            <a:ext cx="4435904" cy="216024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 sz="1200" cap="all" baseline="0">
                <a:solidFill>
                  <a:schemeClr val="bg1">
                    <a:lumMod val="65000"/>
                  </a:schemeClr>
                </a:solidFill>
                <a:latin typeface="Adobe Garamond Pro" pitchFamily="18" charset="0"/>
              </a:defRPr>
            </a:lvl1pPr>
          </a:lstStyle>
          <a:p>
            <a:r>
              <a:rPr lang="nb-NO"/>
              <a:t>Universitetet i Bergen</a:t>
            </a:r>
            <a:endParaRPr lang="nb-NO" dirty="0"/>
          </a:p>
        </p:txBody>
      </p:sp>
      <p:sp>
        <p:nvSpPr>
          <p:cNvPr id="13" name="Tittel 1"/>
          <p:cNvSpPr>
            <a:spLocks noGrp="1"/>
          </p:cNvSpPr>
          <p:nvPr>
            <p:ph type="title"/>
          </p:nvPr>
        </p:nvSpPr>
        <p:spPr>
          <a:xfrm>
            <a:off x="1022920" y="1015007"/>
            <a:ext cx="7365504" cy="652934"/>
          </a:xfrm>
        </p:spPr>
        <p:txBody>
          <a:bodyPr/>
          <a:lstStyle>
            <a:lvl1pPr>
              <a:lnSpc>
                <a:spcPts val="4320"/>
              </a:lnSpc>
              <a:defRPr/>
            </a:lvl1pPr>
          </a:lstStyle>
          <a:p>
            <a:r>
              <a:rPr lang="nb-NO"/>
              <a:t>Klikk for å redigere tittelstil</a:t>
            </a:r>
            <a:endParaRPr lang="nb-NO" dirty="0"/>
          </a:p>
        </p:txBody>
      </p:sp>
      <p:sp>
        <p:nvSpPr>
          <p:cNvPr id="11" name="Plassholder for dato 3"/>
          <p:cNvSpPr>
            <a:spLocks noGrp="1"/>
          </p:cNvSpPr>
          <p:nvPr>
            <p:ph type="dt" sz="half" idx="10"/>
          </p:nvPr>
        </p:nvSpPr>
        <p:spPr>
          <a:xfrm>
            <a:off x="467544" y="6381328"/>
            <a:ext cx="936104" cy="216024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200">
                <a:solidFill>
                  <a:schemeClr val="bg1">
                    <a:lumMod val="65000"/>
                  </a:schemeClr>
                </a:solidFill>
                <a:latin typeface="Adobe Garamond Pro"/>
              </a:defRPr>
            </a:lvl1pPr>
          </a:lstStyle>
          <a:p>
            <a:fld id="{37795928-792A-8644-A7CB-9CB5B84A69E9}" type="datetime1">
              <a:rPr lang="x-none" smtClean="0"/>
              <a:t>12.09.2022</a:t>
            </a:fld>
            <a:endParaRPr lang="nb-NO" dirty="0"/>
          </a:p>
        </p:txBody>
      </p:sp>
      <p:sp>
        <p:nvSpPr>
          <p:cNvPr id="12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1702418" y="6381328"/>
            <a:ext cx="709342" cy="216024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200" cap="all">
                <a:solidFill>
                  <a:schemeClr val="bg1">
                    <a:lumMod val="65000"/>
                  </a:schemeClr>
                </a:solidFill>
                <a:latin typeface="Adobe Garamond Pro"/>
              </a:defRPr>
            </a:lvl1pPr>
          </a:lstStyle>
          <a:p>
            <a:r>
              <a:rPr lang="nb-NO" dirty="0"/>
              <a:t>Side </a:t>
            </a:r>
            <a:fld id="{06C54713-27B5-4268-B680-29C9FB350413}" type="slidenum">
              <a:rPr lang="nb-NO" smtClean="0"/>
              <a:pPr/>
              <a:t>‹#›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2591058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022920" y="4653136"/>
            <a:ext cx="7365504" cy="566738"/>
          </a:xfrm>
        </p:spPr>
        <p:txBody>
          <a:bodyPr anchor="b">
            <a:normAutofit/>
          </a:bodyPr>
          <a:lstStyle>
            <a:lvl1pPr algn="l">
              <a:lnSpc>
                <a:spcPts val="3600"/>
              </a:lnSpc>
              <a:defRPr sz="3000" b="1" i="0">
                <a:solidFill>
                  <a:srgbClr val="5FAFC7"/>
                </a:solidFill>
              </a:defRPr>
            </a:lvl1pPr>
          </a:lstStyle>
          <a:p>
            <a:r>
              <a:rPr lang="nb-NO" dirty="0"/>
              <a:t>Klikk for å redigere tittelstil</a:t>
            </a:r>
          </a:p>
        </p:txBody>
      </p:sp>
      <p:sp>
        <p:nvSpPr>
          <p:cNvPr id="3" name="Plassholder for bilde 2"/>
          <p:cNvSpPr>
            <a:spLocks noGrp="1"/>
          </p:cNvSpPr>
          <p:nvPr>
            <p:ph type="pic" idx="1"/>
          </p:nvPr>
        </p:nvSpPr>
        <p:spPr>
          <a:xfrm>
            <a:off x="1022920" y="908720"/>
            <a:ext cx="7380000" cy="3680321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b-NO"/>
              <a:t>Dra bildet til plassholderen eller klikk ikonet for å legge til</a:t>
            </a:r>
            <a:endParaRPr lang="nb-NO" dirty="0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1022920" y="5301208"/>
            <a:ext cx="7380000" cy="804862"/>
          </a:xfrm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dirty="0"/>
              <a:t>Klikk for å redigere tekststiler i malen</a:t>
            </a:r>
          </a:p>
        </p:txBody>
      </p:sp>
      <p:sp>
        <p:nvSpPr>
          <p:cNvPr id="10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4240552" y="6381328"/>
            <a:ext cx="4435904" cy="216024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 sz="1200" cap="all" baseline="0">
                <a:solidFill>
                  <a:schemeClr val="bg1">
                    <a:lumMod val="65000"/>
                  </a:schemeClr>
                </a:solidFill>
                <a:latin typeface="Adobe Garamond Pro" pitchFamily="18" charset="0"/>
              </a:defRPr>
            </a:lvl1pPr>
          </a:lstStyle>
          <a:p>
            <a:r>
              <a:rPr lang="nb-NO"/>
              <a:t>Universitetet i Bergen</a:t>
            </a:r>
            <a:endParaRPr lang="nb-NO" dirty="0"/>
          </a:p>
        </p:txBody>
      </p:sp>
      <p:sp>
        <p:nvSpPr>
          <p:cNvPr id="11" name="Plassholder for dato 3"/>
          <p:cNvSpPr>
            <a:spLocks noGrp="1"/>
          </p:cNvSpPr>
          <p:nvPr>
            <p:ph type="dt" sz="half" idx="10"/>
          </p:nvPr>
        </p:nvSpPr>
        <p:spPr>
          <a:xfrm>
            <a:off x="467544" y="6381328"/>
            <a:ext cx="936104" cy="216024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200">
                <a:solidFill>
                  <a:schemeClr val="bg1">
                    <a:lumMod val="65000"/>
                  </a:schemeClr>
                </a:solidFill>
                <a:latin typeface="Adobe Garamond Pro"/>
              </a:defRPr>
            </a:lvl1pPr>
          </a:lstStyle>
          <a:p>
            <a:fld id="{37795928-792A-8644-A7CB-9CB5B84A69E9}" type="datetime1">
              <a:rPr lang="x-none" smtClean="0"/>
              <a:t>12.09.2022</a:t>
            </a:fld>
            <a:endParaRPr lang="nb-NO" dirty="0"/>
          </a:p>
        </p:txBody>
      </p:sp>
      <p:sp>
        <p:nvSpPr>
          <p:cNvPr id="12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1702418" y="6381328"/>
            <a:ext cx="709342" cy="216024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200" cap="all">
                <a:solidFill>
                  <a:schemeClr val="bg1">
                    <a:lumMod val="65000"/>
                  </a:schemeClr>
                </a:solidFill>
                <a:latin typeface="Adobe Garamond Pro"/>
              </a:defRPr>
            </a:lvl1pPr>
          </a:lstStyle>
          <a:p>
            <a:r>
              <a:rPr lang="nb-NO" dirty="0"/>
              <a:t>Side </a:t>
            </a:r>
            <a:fld id="{06C54713-27B5-4268-B680-29C9FB350413}" type="slidenum">
              <a:rPr lang="nb-NO" smtClean="0"/>
              <a:pPr/>
              <a:t>‹#›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43316686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lnSpc>
                <a:spcPts val="4320"/>
              </a:lnSpc>
              <a:defRPr/>
            </a:lvl1pPr>
          </a:lstStyle>
          <a:p>
            <a:r>
              <a:rPr lang="nb-NO" dirty="0"/>
              <a:t>Klikk for å redigere tittelstil</a:t>
            </a:r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>
          <a:xfrm>
            <a:off x="1022920" y="1883965"/>
            <a:ext cx="7365504" cy="3888000"/>
          </a:xfrm>
        </p:spPr>
        <p:txBody>
          <a:bodyPr vert="eaVert">
            <a:normAutofit/>
          </a:bodyPr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nb-NO" dirty="0"/>
              <a:t>Klikk for å redigere tekststiler i malen</a:t>
            </a:r>
          </a:p>
          <a:p>
            <a:pPr lvl="1"/>
            <a:r>
              <a:rPr lang="nb-NO" dirty="0"/>
              <a:t>Andre nivå</a:t>
            </a:r>
          </a:p>
          <a:p>
            <a:pPr lvl="2"/>
            <a:r>
              <a:rPr lang="nb-NO" dirty="0"/>
              <a:t>Tredje nivå</a:t>
            </a:r>
          </a:p>
          <a:p>
            <a:pPr lvl="3"/>
            <a:r>
              <a:rPr lang="nb-NO" dirty="0"/>
              <a:t>Fjerde nivå</a:t>
            </a:r>
          </a:p>
          <a:p>
            <a:pPr lvl="4"/>
            <a:r>
              <a:rPr lang="nb-NO" dirty="0"/>
              <a:t>Femte nivå</a:t>
            </a:r>
          </a:p>
        </p:txBody>
      </p:sp>
      <p:sp>
        <p:nvSpPr>
          <p:cNvPr id="9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4240552" y="6381328"/>
            <a:ext cx="4435904" cy="216024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 sz="1200" cap="all" baseline="0">
                <a:solidFill>
                  <a:schemeClr val="bg1">
                    <a:lumMod val="65000"/>
                  </a:schemeClr>
                </a:solidFill>
                <a:latin typeface="Adobe Garamond Pro" pitchFamily="18" charset="0"/>
              </a:defRPr>
            </a:lvl1pPr>
          </a:lstStyle>
          <a:p>
            <a:r>
              <a:rPr lang="nb-NO"/>
              <a:t>Universitetet i Bergen</a:t>
            </a:r>
            <a:endParaRPr lang="nb-NO" dirty="0"/>
          </a:p>
        </p:txBody>
      </p:sp>
      <p:sp>
        <p:nvSpPr>
          <p:cNvPr id="10" name="Plassholder for dato 3"/>
          <p:cNvSpPr>
            <a:spLocks noGrp="1"/>
          </p:cNvSpPr>
          <p:nvPr>
            <p:ph type="dt" sz="half" idx="2"/>
          </p:nvPr>
        </p:nvSpPr>
        <p:spPr>
          <a:xfrm>
            <a:off x="467544" y="6381328"/>
            <a:ext cx="936104" cy="216024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200">
                <a:solidFill>
                  <a:schemeClr val="bg1">
                    <a:lumMod val="65000"/>
                  </a:schemeClr>
                </a:solidFill>
                <a:latin typeface="Adobe Garamond Pro"/>
              </a:defRPr>
            </a:lvl1pPr>
          </a:lstStyle>
          <a:p>
            <a:fld id="{37795928-792A-8644-A7CB-9CB5B84A69E9}" type="datetime1">
              <a:rPr lang="x-none" smtClean="0"/>
              <a:t>12.09.2022</a:t>
            </a:fld>
            <a:endParaRPr lang="nb-NO" dirty="0"/>
          </a:p>
        </p:txBody>
      </p:sp>
      <p:sp>
        <p:nvSpPr>
          <p:cNvPr id="11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1702418" y="6381328"/>
            <a:ext cx="709342" cy="216024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200" cap="all">
                <a:solidFill>
                  <a:schemeClr val="bg1">
                    <a:lumMod val="65000"/>
                  </a:schemeClr>
                </a:solidFill>
                <a:latin typeface="Adobe Garamond Pro"/>
              </a:defRPr>
            </a:lvl1pPr>
          </a:lstStyle>
          <a:p>
            <a:r>
              <a:rPr lang="nb-NO" dirty="0"/>
              <a:t>Side </a:t>
            </a:r>
            <a:fld id="{06C54713-27B5-4268-B680-29C9FB350413}" type="slidenum">
              <a:rPr lang="nb-NO" smtClean="0"/>
              <a:pPr/>
              <a:t>‹#›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774273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>
            <a:lvl1pPr>
              <a:lnSpc>
                <a:spcPts val="4320"/>
              </a:lnSpc>
              <a:defRPr sz="3600" b="1" i="0"/>
            </a:lvl1pPr>
          </a:lstStyle>
          <a:p>
            <a:r>
              <a:rPr lang="nb-NO" dirty="0"/>
              <a:t>Klikk for å redigere tittelstil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1022920" y="1883965"/>
            <a:ext cx="7365504" cy="3888000"/>
          </a:xfrm>
        </p:spPr>
        <p:txBody>
          <a:bodyPr/>
          <a:lstStyle>
            <a:lvl1pPr>
              <a:defRPr sz="26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  <a:lvl2pPr>
              <a:defRPr sz="26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2pPr>
            <a:lvl3pPr>
              <a:defRPr sz="2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3pPr>
            <a:lvl4pPr>
              <a:defRPr sz="2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4pPr>
            <a:lvl5pPr>
              <a:defRPr sz="2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5pPr>
          </a:lstStyle>
          <a:p>
            <a:pPr lvl="0"/>
            <a:r>
              <a:rPr lang="nb-NO" dirty="0"/>
              <a:t>Klikk for å redigere tekststiler i malen</a:t>
            </a:r>
          </a:p>
          <a:p>
            <a:pPr lvl="1"/>
            <a:r>
              <a:rPr lang="nb-NO" dirty="0"/>
              <a:t>Andre nivå</a:t>
            </a:r>
          </a:p>
          <a:p>
            <a:pPr lvl="2"/>
            <a:r>
              <a:rPr lang="nb-NO" dirty="0"/>
              <a:t>Tredje nivå</a:t>
            </a:r>
          </a:p>
          <a:p>
            <a:pPr lvl="3"/>
            <a:r>
              <a:rPr lang="nb-NO" dirty="0"/>
              <a:t>Fjerde nivå</a:t>
            </a:r>
          </a:p>
          <a:p>
            <a:pPr lvl="4"/>
            <a:r>
              <a:rPr lang="nb-NO" dirty="0"/>
              <a:t>Femte nivå</a:t>
            </a:r>
          </a:p>
        </p:txBody>
      </p:sp>
      <p:sp>
        <p:nvSpPr>
          <p:cNvPr id="9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4240552" y="6381328"/>
            <a:ext cx="4435904" cy="216024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 sz="1200" cap="all" baseline="0">
                <a:solidFill>
                  <a:schemeClr val="bg1">
                    <a:lumMod val="65000"/>
                  </a:schemeClr>
                </a:solidFill>
                <a:latin typeface="Adobe Garamond Pro" pitchFamily="18" charset="0"/>
              </a:defRPr>
            </a:lvl1pPr>
          </a:lstStyle>
          <a:p>
            <a:r>
              <a:rPr lang="nb-NO"/>
              <a:t>Universitetet i Bergen</a:t>
            </a:r>
            <a:endParaRPr lang="nb-NO" dirty="0"/>
          </a:p>
        </p:txBody>
      </p:sp>
      <p:sp>
        <p:nvSpPr>
          <p:cNvPr id="10" name="Plassholder for dato 3"/>
          <p:cNvSpPr>
            <a:spLocks noGrp="1"/>
          </p:cNvSpPr>
          <p:nvPr>
            <p:ph type="dt" sz="half" idx="2"/>
          </p:nvPr>
        </p:nvSpPr>
        <p:spPr>
          <a:xfrm>
            <a:off x="467544" y="6381328"/>
            <a:ext cx="936104" cy="216024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200">
                <a:solidFill>
                  <a:schemeClr val="bg1">
                    <a:lumMod val="65000"/>
                  </a:schemeClr>
                </a:solidFill>
                <a:latin typeface="Adobe Garamond Pro"/>
              </a:defRPr>
            </a:lvl1pPr>
          </a:lstStyle>
          <a:p>
            <a:fld id="{37795928-792A-8644-A7CB-9CB5B84A69E9}" type="datetime1">
              <a:rPr lang="x-none" smtClean="0"/>
              <a:t>12.09.2022</a:t>
            </a:fld>
            <a:endParaRPr lang="nb-NO" dirty="0"/>
          </a:p>
        </p:txBody>
      </p:sp>
      <p:sp>
        <p:nvSpPr>
          <p:cNvPr id="11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1702418" y="6381328"/>
            <a:ext cx="709342" cy="216024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200" cap="all">
                <a:solidFill>
                  <a:schemeClr val="bg1">
                    <a:lumMod val="65000"/>
                  </a:schemeClr>
                </a:solidFill>
                <a:latin typeface="Adobe Garamond Pro"/>
              </a:defRPr>
            </a:lvl1pPr>
          </a:lstStyle>
          <a:p>
            <a:r>
              <a:rPr lang="nb-NO" dirty="0"/>
              <a:t>Side </a:t>
            </a:r>
            <a:fld id="{06C54713-27B5-4268-B680-29C9FB350413}" type="slidenum">
              <a:rPr lang="nb-NO" smtClean="0"/>
              <a:pPr/>
              <a:t>‹#›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9923538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side"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022920" y="1119882"/>
            <a:ext cx="6584776" cy="3533254"/>
          </a:xfrm>
        </p:spPr>
        <p:txBody>
          <a:bodyPr anchor="t" anchorCtr="0">
            <a:normAutofit/>
          </a:bodyPr>
          <a:lstStyle>
            <a:lvl1pPr>
              <a:lnSpc>
                <a:spcPts val="6000"/>
              </a:lnSpc>
              <a:defRPr sz="5000" b="1" i="0" u="none">
                <a:solidFill>
                  <a:srgbClr val="FFFFFF"/>
                </a:solidFill>
                <a:latin typeface="+mj-lt"/>
              </a:defRPr>
            </a:lvl1pPr>
          </a:lstStyle>
          <a:p>
            <a:r>
              <a:rPr lang="nb-NO" dirty="0"/>
              <a:t>Klikk for å redigere tittelstil</a:t>
            </a:r>
          </a:p>
        </p:txBody>
      </p:sp>
    </p:spTree>
    <p:extLst>
      <p:ext uri="{BB962C8B-B14F-4D97-AF65-F5344CB8AC3E}">
        <p14:creationId xmlns:p14="http://schemas.microsoft.com/office/powerpoint/2010/main" val="30210973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Siste side"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2030012" y="4797152"/>
            <a:ext cx="5083976" cy="293117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 sz="1600" cap="all" spc="100" baseline="0">
                <a:solidFill>
                  <a:schemeClr val="tx1">
                    <a:lumMod val="50000"/>
                    <a:lumOff val="50000"/>
                  </a:schemeClr>
                </a:solidFill>
                <a:latin typeface="Adobe Garamond Pro" pitchFamily="18" charset="0"/>
              </a:defRPr>
            </a:lvl1pPr>
          </a:lstStyle>
          <a:p>
            <a:r>
              <a:rPr lang="nb-NO" dirty="0"/>
              <a:t>Universitetet i Bergen</a:t>
            </a:r>
          </a:p>
        </p:txBody>
      </p:sp>
    </p:spTree>
    <p:extLst>
      <p:ext uri="{BB962C8B-B14F-4D97-AF65-F5344CB8AC3E}">
        <p14:creationId xmlns:p14="http://schemas.microsoft.com/office/powerpoint/2010/main" val="250851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 og to spal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022920" y="1015007"/>
            <a:ext cx="7365504" cy="652934"/>
          </a:xfrm>
        </p:spPr>
        <p:txBody>
          <a:bodyPr/>
          <a:lstStyle/>
          <a:p>
            <a:r>
              <a:rPr lang="nb-NO" dirty="0"/>
              <a:t>Klikk for å redigere tittelstil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1022920" y="1883965"/>
            <a:ext cx="3492000" cy="3888432"/>
          </a:xfrm>
        </p:spPr>
        <p:txBody>
          <a:bodyPr/>
          <a:lstStyle>
            <a:lvl1pPr>
              <a:defRPr sz="26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dirty="0"/>
              <a:t>Klikk for å redigere tekststiler i malen</a:t>
            </a:r>
          </a:p>
          <a:p>
            <a:pPr lvl="1"/>
            <a:r>
              <a:rPr lang="nb-NO" dirty="0"/>
              <a:t>Andre nivå</a:t>
            </a:r>
          </a:p>
          <a:p>
            <a:pPr lvl="2"/>
            <a:r>
              <a:rPr lang="nb-NO" dirty="0"/>
              <a:t>Tredje nivå</a:t>
            </a:r>
          </a:p>
          <a:p>
            <a:pPr lvl="3"/>
            <a:r>
              <a:rPr lang="nb-NO" dirty="0"/>
              <a:t>Fjerde nivå</a:t>
            </a:r>
          </a:p>
          <a:p>
            <a:pPr lvl="4"/>
            <a:r>
              <a:rPr lang="nb-NO" dirty="0"/>
              <a:t>Femte nivå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896424" y="1883965"/>
            <a:ext cx="3492000" cy="3888432"/>
          </a:xfrm>
        </p:spPr>
        <p:txBody>
          <a:bodyPr/>
          <a:lstStyle>
            <a:lvl1pPr>
              <a:defRPr sz="26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dirty="0"/>
              <a:t>Klikk for å redigere tekststiler i malen</a:t>
            </a:r>
          </a:p>
          <a:p>
            <a:pPr lvl="1"/>
            <a:r>
              <a:rPr lang="nb-NO" dirty="0"/>
              <a:t>Andre nivå</a:t>
            </a:r>
          </a:p>
          <a:p>
            <a:pPr lvl="2"/>
            <a:r>
              <a:rPr lang="nb-NO" dirty="0"/>
              <a:t>Tredje nivå</a:t>
            </a:r>
          </a:p>
          <a:p>
            <a:pPr lvl="3"/>
            <a:r>
              <a:rPr lang="nb-NO" dirty="0"/>
              <a:t>Fjerde nivå</a:t>
            </a:r>
          </a:p>
          <a:p>
            <a:pPr lvl="4"/>
            <a:r>
              <a:rPr lang="nb-NO" dirty="0"/>
              <a:t>Femte nivå</a:t>
            </a:r>
          </a:p>
        </p:txBody>
      </p:sp>
      <p:sp>
        <p:nvSpPr>
          <p:cNvPr id="20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4240552" y="6381328"/>
            <a:ext cx="4435904" cy="216024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 sz="1200" cap="all" baseline="0">
                <a:solidFill>
                  <a:schemeClr val="bg1">
                    <a:lumMod val="65000"/>
                  </a:schemeClr>
                </a:solidFill>
                <a:latin typeface="Adobe Garamond Pro" pitchFamily="18" charset="0"/>
              </a:defRPr>
            </a:lvl1pPr>
          </a:lstStyle>
          <a:p>
            <a:r>
              <a:rPr lang="nb-NO"/>
              <a:t>Universitetet i Bergen</a:t>
            </a:r>
            <a:endParaRPr lang="nb-NO" dirty="0"/>
          </a:p>
        </p:txBody>
      </p:sp>
      <p:sp>
        <p:nvSpPr>
          <p:cNvPr id="8" name="Plassholder for dato 3"/>
          <p:cNvSpPr>
            <a:spLocks noGrp="1"/>
          </p:cNvSpPr>
          <p:nvPr>
            <p:ph type="dt" sz="half" idx="10"/>
          </p:nvPr>
        </p:nvSpPr>
        <p:spPr>
          <a:xfrm>
            <a:off x="467544" y="6381328"/>
            <a:ext cx="936104" cy="216024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200">
                <a:solidFill>
                  <a:schemeClr val="bg1">
                    <a:lumMod val="65000"/>
                  </a:schemeClr>
                </a:solidFill>
                <a:latin typeface="Adobe Garamond Pro"/>
              </a:defRPr>
            </a:lvl1pPr>
          </a:lstStyle>
          <a:p>
            <a:fld id="{37795928-792A-8644-A7CB-9CB5B84A69E9}" type="datetime1">
              <a:rPr lang="x-none" smtClean="0"/>
              <a:t>12.09.2022</a:t>
            </a:fld>
            <a:endParaRPr lang="nb-NO" dirty="0"/>
          </a:p>
        </p:txBody>
      </p:sp>
      <p:sp>
        <p:nvSpPr>
          <p:cNvPr id="9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1702418" y="6381328"/>
            <a:ext cx="709342" cy="216024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200" cap="all">
                <a:solidFill>
                  <a:schemeClr val="bg1">
                    <a:lumMod val="65000"/>
                  </a:schemeClr>
                </a:solidFill>
                <a:latin typeface="Adobe Garamond Pro"/>
              </a:defRPr>
            </a:lvl1pPr>
          </a:lstStyle>
          <a:p>
            <a:r>
              <a:rPr lang="nb-NO" dirty="0"/>
              <a:t>Side </a:t>
            </a:r>
            <a:fld id="{06C54713-27B5-4268-B680-29C9FB350413}" type="slidenum">
              <a:rPr lang="nb-NO" smtClean="0"/>
              <a:pPr/>
              <a:t>‹#›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1085221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 og to spalter med tit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b-NO" dirty="0"/>
              <a:t>Klikk for å redigere tittelstil</a:t>
            </a:r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1022920" y="1844824"/>
            <a:ext cx="3492000" cy="576064"/>
          </a:xfrm>
        </p:spPr>
        <p:txBody>
          <a:bodyPr anchor="b">
            <a:noAutofit/>
          </a:bodyPr>
          <a:lstStyle>
            <a:lvl1pPr marL="0" indent="0">
              <a:buNone/>
              <a:defRPr sz="2000" b="1" i="0"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dirty="0"/>
              <a:t>Klikk for å redigere tekststiler i malen</a:t>
            </a:r>
          </a:p>
        </p:txBody>
      </p:sp>
      <p:sp>
        <p:nvSpPr>
          <p:cNvPr id="5" name="Plassholder for tekst 4"/>
          <p:cNvSpPr>
            <a:spLocks noGrp="1"/>
          </p:cNvSpPr>
          <p:nvPr>
            <p:ph type="body" sz="quarter" idx="3"/>
          </p:nvPr>
        </p:nvSpPr>
        <p:spPr>
          <a:xfrm>
            <a:off x="4896424" y="1844824"/>
            <a:ext cx="3492000" cy="576064"/>
          </a:xfrm>
        </p:spPr>
        <p:txBody>
          <a:bodyPr anchor="b">
            <a:noAutofit/>
          </a:bodyPr>
          <a:lstStyle>
            <a:lvl1pPr marL="0" indent="0">
              <a:buNone/>
              <a:defRPr sz="2000" b="1" i="0"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dirty="0"/>
              <a:t>Klikk for å redigere tekststiler i malen</a:t>
            </a:r>
          </a:p>
        </p:txBody>
      </p:sp>
      <p:sp>
        <p:nvSpPr>
          <p:cNvPr id="10" name="Plassholder for innhold 2"/>
          <p:cNvSpPr>
            <a:spLocks noGrp="1"/>
          </p:cNvSpPr>
          <p:nvPr>
            <p:ph sz="half" idx="13"/>
          </p:nvPr>
        </p:nvSpPr>
        <p:spPr>
          <a:xfrm>
            <a:off x="1022920" y="2525764"/>
            <a:ext cx="3492000" cy="3135484"/>
          </a:xfrm>
        </p:spPr>
        <p:txBody>
          <a:bodyPr/>
          <a:lstStyle>
            <a:lvl1pPr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 sz="22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dirty="0"/>
              <a:t>Klikk for å redigere tekststiler i malen</a:t>
            </a:r>
          </a:p>
          <a:p>
            <a:pPr lvl="1"/>
            <a:r>
              <a:rPr lang="nb-NO" dirty="0"/>
              <a:t>Andre nivå</a:t>
            </a:r>
          </a:p>
          <a:p>
            <a:pPr lvl="2"/>
            <a:r>
              <a:rPr lang="nb-NO" dirty="0"/>
              <a:t>Tredje nivå</a:t>
            </a:r>
          </a:p>
          <a:p>
            <a:pPr lvl="3"/>
            <a:r>
              <a:rPr lang="nb-NO" dirty="0"/>
              <a:t>Fjerde nivå</a:t>
            </a:r>
          </a:p>
          <a:p>
            <a:pPr lvl="4"/>
            <a:r>
              <a:rPr lang="nb-NO" dirty="0"/>
              <a:t>Femte nivå</a:t>
            </a:r>
          </a:p>
        </p:txBody>
      </p:sp>
      <p:sp>
        <p:nvSpPr>
          <p:cNvPr id="11" name="Plassholder for innhold 3"/>
          <p:cNvSpPr>
            <a:spLocks noGrp="1"/>
          </p:cNvSpPr>
          <p:nvPr>
            <p:ph sz="half" idx="2"/>
          </p:nvPr>
        </p:nvSpPr>
        <p:spPr>
          <a:xfrm>
            <a:off x="4896424" y="2525764"/>
            <a:ext cx="3492000" cy="3135484"/>
          </a:xfrm>
        </p:spPr>
        <p:txBody>
          <a:bodyPr/>
          <a:lstStyle>
            <a:lvl1pPr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 sz="22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dirty="0"/>
              <a:t>Klikk for å redigere tekststiler i malen</a:t>
            </a:r>
          </a:p>
          <a:p>
            <a:pPr lvl="1"/>
            <a:r>
              <a:rPr lang="nb-NO" dirty="0"/>
              <a:t>Andre nivå</a:t>
            </a:r>
          </a:p>
          <a:p>
            <a:pPr lvl="2"/>
            <a:r>
              <a:rPr lang="nb-NO" dirty="0"/>
              <a:t>Tredje nivå</a:t>
            </a:r>
          </a:p>
          <a:p>
            <a:pPr lvl="3"/>
            <a:r>
              <a:rPr lang="nb-NO" dirty="0"/>
              <a:t>Fjerde nivå</a:t>
            </a:r>
          </a:p>
          <a:p>
            <a:pPr lvl="4"/>
            <a:r>
              <a:rPr lang="nb-NO" dirty="0"/>
              <a:t>Femte nivå</a:t>
            </a:r>
          </a:p>
        </p:txBody>
      </p:sp>
      <p:sp>
        <p:nvSpPr>
          <p:cNvPr id="17" name="Plassholder for bunntekst 4"/>
          <p:cNvSpPr>
            <a:spLocks noGrp="1"/>
          </p:cNvSpPr>
          <p:nvPr>
            <p:ph type="ftr" sz="quarter" idx="15"/>
          </p:nvPr>
        </p:nvSpPr>
        <p:spPr>
          <a:xfrm>
            <a:off x="4240552" y="6381328"/>
            <a:ext cx="4435904" cy="216024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 sz="1200" cap="all" baseline="0">
                <a:solidFill>
                  <a:schemeClr val="bg1">
                    <a:lumMod val="65000"/>
                  </a:schemeClr>
                </a:solidFill>
                <a:latin typeface="Adobe Garamond Pro" pitchFamily="18" charset="0"/>
              </a:defRPr>
            </a:lvl1pPr>
          </a:lstStyle>
          <a:p>
            <a:r>
              <a:rPr lang="nb-NO"/>
              <a:t>Universitetet i Bergen</a:t>
            </a:r>
            <a:endParaRPr lang="nb-NO" dirty="0"/>
          </a:p>
        </p:txBody>
      </p:sp>
      <p:sp>
        <p:nvSpPr>
          <p:cNvPr id="13" name="Plassholder for dato 3"/>
          <p:cNvSpPr>
            <a:spLocks noGrp="1"/>
          </p:cNvSpPr>
          <p:nvPr>
            <p:ph type="dt" sz="half" idx="16"/>
          </p:nvPr>
        </p:nvSpPr>
        <p:spPr>
          <a:xfrm>
            <a:off x="467544" y="6381328"/>
            <a:ext cx="936104" cy="216024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200">
                <a:solidFill>
                  <a:schemeClr val="bg1">
                    <a:lumMod val="65000"/>
                  </a:schemeClr>
                </a:solidFill>
                <a:latin typeface="Adobe Garamond Pro"/>
              </a:defRPr>
            </a:lvl1pPr>
          </a:lstStyle>
          <a:p>
            <a:fld id="{37795928-792A-8644-A7CB-9CB5B84A69E9}" type="datetime1">
              <a:rPr lang="x-none" smtClean="0"/>
              <a:t>12.09.2022</a:t>
            </a:fld>
            <a:endParaRPr lang="nb-NO" dirty="0"/>
          </a:p>
        </p:txBody>
      </p:sp>
      <p:sp>
        <p:nvSpPr>
          <p:cNvPr id="14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1702418" y="6381328"/>
            <a:ext cx="709342" cy="216024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200" cap="all">
                <a:solidFill>
                  <a:schemeClr val="bg1">
                    <a:lumMod val="65000"/>
                  </a:schemeClr>
                </a:solidFill>
                <a:latin typeface="Adobe Garamond Pro"/>
              </a:defRPr>
            </a:lvl1pPr>
          </a:lstStyle>
          <a:p>
            <a:r>
              <a:rPr lang="nb-NO" dirty="0"/>
              <a:t>Side </a:t>
            </a:r>
            <a:fld id="{06C54713-27B5-4268-B680-29C9FB350413}" type="slidenum">
              <a:rPr lang="nb-NO" smtClean="0"/>
              <a:pPr/>
              <a:t>‹#›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9378741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de med grafik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022920" y="975866"/>
            <a:ext cx="7365504" cy="652934"/>
          </a:xfrm>
        </p:spPr>
        <p:txBody>
          <a:bodyPr>
            <a:normAutofit/>
          </a:bodyPr>
          <a:lstStyle>
            <a:lvl1pPr algn="l">
              <a:lnSpc>
                <a:spcPts val="3600"/>
              </a:lnSpc>
              <a:defRPr sz="3000"/>
            </a:lvl1pPr>
          </a:lstStyle>
          <a:p>
            <a:r>
              <a:rPr lang="nb-NO" dirty="0"/>
              <a:t>Klikk for å redigere tittelstil</a:t>
            </a:r>
          </a:p>
        </p:txBody>
      </p:sp>
      <p:sp>
        <p:nvSpPr>
          <p:cNvPr id="8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4240552" y="6381328"/>
            <a:ext cx="4435904" cy="216024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 sz="1200" cap="all" baseline="0">
                <a:solidFill>
                  <a:schemeClr val="bg1">
                    <a:lumMod val="65000"/>
                  </a:schemeClr>
                </a:solidFill>
                <a:latin typeface="Adobe Garamond Pro" pitchFamily="18" charset="0"/>
              </a:defRPr>
            </a:lvl1pPr>
          </a:lstStyle>
          <a:p>
            <a:r>
              <a:rPr lang="nb-NO"/>
              <a:t>Universitetet i Bergen</a:t>
            </a:r>
            <a:endParaRPr lang="nb-NO" dirty="0"/>
          </a:p>
        </p:txBody>
      </p:sp>
      <p:sp>
        <p:nvSpPr>
          <p:cNvPr id="9" name="Plassholder for dato 3"/>
          <p:cNvSpPr>
            <a:spLocks noGrp="1"/>
          </p:cNvSpPr>
          <p:nvPr>
            <p:ph type="dt" sz="half" idx="2"/>
          </p:nvPr>
        </p:nvSpPr>
        <p:spPr>
          <a:xfrm>
            <a:off x="467544" y="6381328"/>
            <a:ext cx="936104" cy="216024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200">
                <a:solidFill>
                  <a:schemeClr val="bg1">
                    <a:lumMod val="65000"/>
                  </a:schemeClr>
                </a:solidFill>
                <a:latin typeface="Adobe Garamond Pro"/>
              </a:defRPr>
            </a:lvl1pPr>
          </a:lstStyle>
          <a:p>
            <a:fld id="{37795928-792A-8644-A7CB-9CB5B84A69E9}" type="datetime1">
              <a:rPr lang="x-none" smtClean="0"/>
              <a:t>12.09.2022</a:t>
            </a:fld>
            <a:endParaRPr lang="nb-NO" dirty="0"/>
          </a:p>
        </p:txBody>
      </p:sp>
      <p:sp>
        <p:nvSpPr>
          <p:cNvPr id="10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1702418" y="6381328"/>
            <a:ext cx="709342" cy="216024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200" cap="all">
                <a:solidFill>
                  <a:schemeClr val="bg1">
                    <a:lumMod val="65000"/>
                  </a:schemeClr>
                </a:solidFill>
                <a:latin typeface="Adobe Garamond Pro"/>
              </a:defRPr>
            </a:lvl1pPr>
          </a:lstStyle>
          <a:p>
            <a:r>
              <a:rPr lang="nb-NO" dirty="0"/>
              <a:t>Side </a:t>
            </a:r>
            <a:fld id="{06C54713-27B5-4268-B680-29C9FB350413}" type="slidenum">
              <a:rPr lang="nb-NO" smtClean="0"/>
              <a:pPr/>
              <a:t>‹#›</a:t>
            </a:fld>
            <a:endParaRPr lang="nb-NO" dirty="0"/>
          </a:p>
        </p:txBody>
      </p:sp>
      <p:sp>
        <p:nvSpPr>
          <p:cNvPr id="7" name="Plassholder for innhold 2"/>
          <p:cNvSpPr>
            <a:spLocks noGrp="1"/>
          </p:cNvSpPr>
          <p:nvPr>
            <p:ph idx="1"/>
          </p:nvPr>
        </p:nvSpPr>
        <p:spPr>
          <a:xfrm>
            <a:off x="1022920" y="1883965"/>
            <a:ext cx="7365504" cy="3888000"/>
          </a:xfrm>
        </p:spPr>
        <p:txBody>
          <a:bodyPr/>
          <a:lstStyle>
            <a:lvl1pPr>
              <a:defRPr sz="26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  <a:lvl2pPr>
              <a:defRPr sz="2600">
                <a:solidFill>
                  <a:schemeClr val="tx1">
                    <a:lumMod val="75000"/>
                    <a:lumOff val="25000"/>
                  </a:schemeClr>
                </a:solidFill>
                <a:latin typeface="Myriad Pro"/>
              </a:defRPr>
            </a:lvl2pPr>
            <a:lvl3pPr>
              <a:defRPr sz="2200">
                <a:solidFill>
                  <a:schemeClr val="tx1">
                    <a:lumMod val="75000"/>
                    <a:lumOff val="25000"/>
                  </a:schemeClr>
                </a:solidFill>
                <a:latin typeface="Myriad Pro"/>
              </a:defRPr>
            </a:lvl3pPr>
            <a:lvl4pPr>
              <a:defRPr sz="2200">
                <a:solidFill>
                  <a:schemeClr val="tx1">
                    <a:lumMod val="75000"/>
                    <a:lumOff val="25000"/>
                  </a:schemeClr>
                </a:solidFill>
                <a:latin typeface="Myriad Pro"/>
              </a:defRPr>
            </a:lvl4pPr>
            <a:lvl5pPr>
              <a:defRPr sz="2200">
                <a:solidFill>
                  <a:schemeClr val="tx1">
                    <a:lumMod val="75000"/>
                    <a:lumOff val="25000"/>
                  </a:schemeClr>
                </a:solidFill>
                <a:latin typeface="Myriad Pro"/>
              </a:defRPr>
            </a:lvl5pPr>
          </a:lstStyle>
          <a:p>
            <a:pPr lvl="0"/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2120829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ide med bunn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4240552" y="6381328"/>
            <a:ext cx="4435904" cy="216024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 sz="1200" cap="all" baseline="0">
                <a:solidFill>
                  <a:schemeClr val="bg1">
                    <a:lumMod val="65000"/>
                  </a:schemeClr>
                </a:solidFill>
                <a:latin typeface="Adobe Garamond Pro" pitchFamily="18" charset="0"/>
              </a:defRPr>
            </a:lvl1pPr>
          </a:lstStyle>
          <a:p>
            <a:r>
              <a:rPr lang="nb-NO"/>
              <a:t>Universitetet i Bergen</a:t>
            </a:r>
            <a:endParaRPr lang="nb-NO" dirty="0"/>
          </a:p>
        </p:txBody>
      </p:sp>
      <p:sp>
        <p:nvSpPr>
          <p:cNvPr id="8" name="Plassholder for dato 3"/>
          <p:cNvSpPr>
            <a:spLocks noGrp="1"/>
          </p:cNvSpPr>
          <p:nvPr>
            <p:ph type="dt" sz="half" idx="2"/>
          </p:nvPr>
        </p:nvSpPr>
        <p:spPr>
          <a:xfrm>
            <a:off x="467544" y="6381328"/>
            <a:ext cx="936104" cy="216024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200">
                <a:solidFill>
                  <a:schemeClr val="bg1">
                    <a:lumMod val="65000"/>
                  </a:schemeClr>
                </a:solidFill>
                <a:latin typeface="Adobe Garamond Pro"/>
              </a:defRPr>
            </a:lvl1pPr>
          </a:lstStyle>
          <a:p>
            <a:fld id="{37795928-792A-8644-A7CB-9CB5B84A69E9}" type="datetime1">
              <a:rPr lang="x-none" smtClean="0"/>
              <a:t>12.09.2022</a:t>
            </a:fld>
            <a:endParaRPr lang="nb-NO" dirty="0"/>
          </a:p>
        </p:txBody>
      </p:sp>
      <p:sp>
        <p:nvSpPr>
          <p:cNvPr id="9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1702418" y="6381328"/>
            <a:ext cx="709342" cy="216024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200" cap="all">
                <a:solidFill>
                  <a:schemeClr val="bg1">
                    <a:lumMod val="65000"/>
                  </a:schemeClr>
                </a:solidFill>
                <a:latin typeface="Adobe Garamond Pro"/>
              </a:defRPr>
            </a:lvl1pPr>
          </a:lstStyle>
          <a:p>
            <a:r>
              <a:rPr lang="nb-NO" dirty="0"/>
              <a:t>Side </a:t>
            </a:r>
            <a:fld id="{06C54713-27B5-4268-B680-29C9FB350413}" type="slidenum">
              <a:rPr lang="nb-NO" smtClean="0"/>
              <a:pPr/>
              <a:t>‹#›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2247294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s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746803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/>
          <p:cNvSpPr>
            <a:spLocks noGrp="1"/>
          </p:cNvSpPr>
          <p:nvPr>
            <p:ph type="title"/>
          </p:nvPr>
        </p:nvSpPr>
        <p:spPr>
          <a:xfrm>
            <a:off x="1022920" y="1015007"/>
            <a:ext cx="7365504" cy="652934"/>
          </a:xfrm>
          <a:prstGeom prst="rect">
            <a:avLst/>
          </a:prstGeom>
        </p:spPr>
        <p:txBody>
          <a:bodyPr vert="horz" lIns="0" tIns="0" rIns="0" bIns="0" rtlCol="0" anchor="b" anchorCtr="0">
            <a:normAutofit/>
          </a:bodyPr>
          <a:lstStyle/>
          <a:p>
            <a:r>
              <a:rPr lang="nb-NO" dirty="0"/>
              <a:t>Klikk for å redigere tittelstil</a:t>
            </a:r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1022920" y="1883965"/>
            <a:ext cx="7365504" cy="388800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nb-NO" dirty="0"/>
              <a:t>Klikk for å redigere tekststiler</a:t>
            </a:r>
          </a:p>
          <a:p>
            <a:pPr lvl="1"/>
            <a:r>
              <a:rPr lang="nb-NO" dirty="0"/>
              <a:t>Andre nivå</a:t>
            </a:r>
          </a:p>
          <a:p>
            <a:pPr lvl="2"/>
            <a:r>
              <a:rPr lang="nb-NO" dirty="0"/>
              <a:t>Tredje nivå</a:t>
            </a:r>
          </a:p>
          <a:p>
            <a:pPr lvl="3"/>
            <a:r>
              <a:rPr lang="nb-NO" dirty="0"/>
              <a:t>Fjerde nivå</a:t>
            </a:r>
          </a:p>
          <a:p>
            <a:pPr lvl="4"/>
            <a:r>
              <a:rPr lang="nb-NO" dirty="0"/>
              <a:t>Femte nivå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2"/>
          </p:nvPr>
        </p:nvSpPr>
        <p:spPr>
          <a:xfrm>
            <a:off x="467544" y="6381328"/>
            <a:ext cx="936104" cy="216024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200">
                <a:solidFill>
                  <a:schemeClr val="bg1">
                    <a:lumMod val="65000"/>
                  </a:schemeClr>
                </a:solidFill>
                <a:latin typeface="Adobe Garamond Pro"/>
              </a:defRPr>
            </a:lvl1pPr>
          </a:lstStyle>
          <a:p>
            <a:fld id="{37795928-792A-8644-A7CB-9CB5B84A69E9}" type="datetime1">
              <a:rPr lang="x-none" smtClean="0"/>
              <a:t>12.09.2022</a:t>
            </a:fld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1702418" y="6381328"/>
            <a:ext cx="709342" cy="216024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200" cap="all">
                <a:solidFill>
                  <a:schemeClr val="bg1">
                    <a:lumMod val="65000"/>
                  </a:schemeClr>
                </a:solidFill>
                <a:latin typeface="Adobe Garamond Pro"/>
              </a:defRPr>
            </a:lvl1pPr>
          </a:lstStyle>
          <a:p>
            <a:r>
              <a:rPr lang="nb-NO" dirty="0"/>
              <a:t>Side </a:t>
            </a:r>
            <a:fld id="{06C54713-27B5-4268-B680-29C9FB350413}" type="slidenum">
              <a:rPr lang="nb-NO" smtClean="0"/>
              <a:pPr/>
              <a:t>‹#›</a:t>
            </a:fld>
            <a:endParaRPr lang="nb-NO" dirty="0"/>
          </a:p>
        </p:txBody>
      </p:sp>
      <p:sp>
        <p:nvSpPr>
          <p:cNvPr id="7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4240552" y="6381328"/>
            <a:ext cx="4435904" cy="216024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 sz="1200" cap="all" spc="100" baseline="0">
                <a:solidFill>
                  <a:schemeClr val="bg1">
                    <a:lumMod val="65000"/>
                  </a:schemeClr>
                </a:solidFill>
                <a:latin typeface="Adobe Garamond Pro" pitchFamily="18" charset="0"/>
              </a:defRPr>
            </a:lvl1pPr>
          </a:lstStyle>
          <a:p>
            <a:r>
              <a:rPr lang="nb-NO"/>
              <a:t>Universitetet i Bergen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40504425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55" r:id="rId4"/>
    <p:sldLayoutId id="2147483652" r:id="rId5"/>
    <p:sldLayoutId id="2147483653" r:id="rId6"/>
    <p:sldLayoutId id="2147483654" r:id="rId7"/>
    <p:sldLayoutId id="2147483661" r:id="rId8"/>
    <p:sldLayoutId id="2147483662" r:id="rId9"/>
    <p:sldLayoutId id="2147483656" r:id="rId10"/>
    <p:sldLayoutId id="2147483657" r:id="rId11"/>
    <p:sldLayoutId id="2147483658" r:id="rId12"/>
  </p:sldLayoutIdLst>
  <p:hf hdr="0"/>
  <p:txStyles>
    <p:titleStyle>
      <a:lvl1pPr marL="0" algn="l" defTabSz="914400" rtl="0" eaLnBrk="1" latinLnBrk="0" hangingPunct="1">
        <a:lnSpc>
          <a:spcPts val="4320"/>
        </a:lnSpc>
        <a:spcBef>
          <a:spcPct val="0"/>
        </a:spcBef>
        <a:buNone/>
        <a:defRPr sz="3600" b="1" i="0" u="none" kern="1200" cap="none" spc="0" normalizeH="0" baseline="0">
          <a:solidFill>
            <a:srgbClr val="5FAFC7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1115616" y="1124745"/>
            <a:ext cx="6912768" cy="2160239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US" sz="3600" b="0" dirty="0" err="1"/>
              <a:t>Arbeidet</a:t>
            </a:r>
            <a:r>
              <a:rPr lang="en-US" sz="3600" b="0" dirty="0"/>
              <a:t> med NOU 2021:8 </a:t>
            </a:r>
            <a:br>
              <a:rPr lang="en-US" sz="3600" b="0" dirty="0"/>
            </a:br>
            <a:r>
              <a:rPr lang="en-US" sz="3600" b="0" i="1" dirty="0" err="1"/>
              <a:t>Trygd</a:t>
            </a:r>
            <a:r>
              <a:rPr lang="en-US" sz="3600" b="0" i="1" dirty="0"/>
              <a:t> over </a:t>
            </a:r>
            <a:r>
              <a:rPr lang="en-US" sz="3600" b="0" i="1" dirty="0" err="1"/>
              <a:t>landegrensene</a:t>
            </a:r>
            <a:r>
              <a:rPr lang="en-US" sz="3600" b="0" i="1" dirty="0"/>
              <a:t> </a:t>
            </a:r>
            <a:br>
              <a:rPr lang="en-US" sz="3200" b="0" dirty="0"/>
            </a:br>
            <a:r>
              <a:rPr lang="en-US" sz="3200" b="0" dirty="0"/>
              <a:t>– </a:t>
            </a:r>
            <a:br>
              <a:rPr lang="en-US" sz="3200" b="0" dirty="0"/>
            </a:br>
            <a:r>
              <a:rPr lang="en-US" sz="3200" b="0" dirty="0" err="1"/>
              <a:t>noen</a:t>
            </a:r>
            <a:r>
              <a:rPr lang="en-US" sz="3200" b="0" dirty="0"/>
              <a:t> </a:t>
            </a:r>
            <a:r>
              <a:rPr lang="en-US" sz="3200" b="0" dirty="0" err="1"/>
              <a:t>refleksjoner</a:t>
            </a:r>
            <a:endParaRPr lang="nb-NO" sz="3200" b="0" dirty="0"/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nb-NO" sz="2400" dirty="0"/>
              <a:t>EØS-trygderettskonferansen 2022 – 13.9.2022</a:t>
            </a:r>
          </a:p>
          <a:p>
            <a:r>
              <a:rPr lang="nb-NO" sz="2400" dirty="0"/>
              <a:t>Professor Halvard Haukeland Fredriksen</a:t>
            </a:r>
          </a:p>
        </p:txBody>
      </p:sp>
    </p:spTree>
    <p:extLst>
      <p:ext uri="{BB962C8B-B14F-4D97-AF65-F5344CB8AC3E}">
        <p14:creationId xmlns:p14="http://schemas.microsoft.com/office/powerpoint/2010/main" val="2746184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647294-B527-455F-8201-F6D8EC7016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5360" y="404664"/>
            <a:ext cx="4200139" cy="681371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nb-NO" sz="2000" b="0" dirty="0"/>
              <a:t>Lærepunkter for videre arbeid for å sikre en EØS-konform trygderett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06D753D-2762-49E9-883B-E5F8EE6A76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5360" y="1268760"/>
            <a:ext cx="3936640" cy="4680520"/>
          </a:xfrm>
        </p:spPr>
        <p:txBody>
          <a:bodyPr>
            <a:normAutofit/>
          </a:bodyPr>
          <a:lstStyle/>
          <a:p>
            <a:r>
              <a:rPr lang="nb-NO" sz="1600" dirty="0"/>
              <a:t>EØS-generalister og trygderetts-eksperter må fortsette å samarbeide</a:t>
            </a:r>
          </a:p>
          <a:p>
            <a:r>
              <a:rPr lang="nb-NO" sz="1600" dirty="0"/>
              <a:t>EØS-konsoliderte rettsakter (på norsk)</a:t>
            </a:r>
          </a:p>
          <a:p>
            <a:r>
              <a:rPr lang="nb-NO" sz="1600" dirty="0"/>
              <a:t>Samordning på tvers av de involverte departementene</a:t>
            </a:r>
          </a:p>
          <a:p>
            <a:r>
              <a:rPr lang="nb-NO" sz="1600" dirty="0"/>
              <a:t>Rundskrivene må kvalitetssikres</a:t>
            </a:r>
          </a:p>
          <a:p>
            <a:r>
              <a:rPr lang="nb-NO" sz="1600" dirty="0"/>
              <a:t>Utarbeidelse og kontinuerlig vedlikehold av en «Trygde-ABC»</a:t>
            </a:r>
          </a:p>
          <a:p>
            <a:r>
              <a:rPr lang="nb-NO" sz="1600" dirty="0"/>
              <a:t>Mer nordisk samarbeid</a:t>
            </a:r>
          </a:p>
          <a:p>
            <a:r>
              <a:rPr lang="nb-NO" sz="1600" dirty="0"/>
              <a:t>Styrking av forskningsmiljøet</a:t>
            </a:r>
          </a:p>
          <a:p>
            <a:pPr marL="0" indent="0">
              <a:buNone/>
            </a:pPr>
            <a:r>
              <a:rPr lang="nb-NO" sz="1600" dirty="0"/>
              <a:t>---</a:t>
            </a:r>
          </a:p>
          <a:p>
            <a:r>
              <a:rPr lang="nb-NO" sz="1600" dirty="0"/>
              <a:t>Nivå 1-endringer bør innom Stortinget</a:t>
            </a:r>
          </a:p>
          <a:p>
            <a:r>
              <a:rPr lang="nb-NO" sz="1600" dirty="0"/>
              <a:t>Åpenhet om uavklarte rettsspørsmål</a:t>
            </a:r>
          </a:p>
          <a:p>
            <a:r>
              <a:rPr lang="nb-NO" sz="1600" dirty="0"/>
              <a:t>Trygderetten, EFTA-domstolen og Høyesterett som ressurser</a:t>
            </a:r>
          </a:p>
          <a:p>
            <a:r>
              <a:rPr lang="nb-NO" sz="1600" i="1" dirty="0"/>
              <a:t>Tid for en helt ny folketrygdlov?</a:t>
            </a:r>
          </a:p>
          <a:p>
            <a:endParaRPr lang="nb-NO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AECFE31-9B5E-481C-9095-4F0B85023D9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nb-NO"/>
              <a:t>Universitetet i Bergen</a:t>
            </a:r>
            <a:endParaRPr lang="nb-NO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BC35433-8D58-43E6-B4BF-45012F1BEA25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37795928-792A-8644-A7CB-9CB5B84A69E9}" type="datetime1">
              <a:rPr lang="x-none" smtClean="0"/>
              <a:t>12.09.2022</a:t>
            </a:fld>
            <a:endParaRPr lang="nb-NO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49343E3-68E5-4B94-AAFE-378D1AD48DF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nb-NO"/>
              <a:t>Side </a:t>
            </a:r>
            <a:fld id="{06C54713-27B5-4268-B680-29C9FB350413}" type="slidenum">
              <a:rPr lang="nb-NO" smtClean="0"/>
              <a:pPr/>
              <a:t>2</a:t>
            </a:fld>
            <a:endParaRPr lang="nb-NO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04F135D4-632B-7D1D-A4BB-990828B1A67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35499" y="131251"/>
            <a:ext cx="4200140" cy="58180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77881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UiB_norsk_rød-gen">
  <a:themeElements>
    <a:clrScheme name="UiB fargepalett">
      <a:dk1>
        <a:sysClr val="windowText" lastClr="000000"/>
      </a:dk1>
      <a:lt1>
        <a:srgbClr val="FFFFFF"/>
      </a:lt1>
      <a:dk2>
        <a:srgbClr val="716657"/>
      </a:dk2>
      <a:lt2>
        <a:srgbClr val="F5F5F5"/>
      </a:lt2>
      <a:accent1>
        <a:srgbClr val="DB3F3D"/>
      </a:accent1>
      <a:accent2>
        <a:srgbClr val="4EA0B7"/>
      </a:accent2>
      <a:accent3>
        <a:srgbClr val="789A5B"/>
      </a:accent3>
      <a:accent4>
        <a:srgbClr val="CDAB3F"/>
      </a:accent4>
      <a:accent5>
        <a:srgbClr val="705686"/>
      </a:accent5>
      <a:accent6>
        <a:srgbClr val="847268"/>
      </a:accent6>
      <a:hlink>
        <a:srgbClr val="4EA0B7"/>
      </a:hlink>
      <a:folHlink>
        <a:srgbClr val="004C70"/>
      </a:folHlink>
    </a:clrScheme>
    <a:fontScheme name="2015-NyMal-master">
      <a:majorFont>
        <a:latin typeface="Myriad Pro"/>
        <a:ea typeface=""/>
        <a:cs typeface=""/>
      </a:majorFont>
      <a:minorFont>
        <a:latin typeface="Myriad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UiB_norsk_rød-gen.potx</Template>
  <TotalTime>4698</TotalTime>
  <Words>101</Words>
  <Application>Microsoft Office PowerPoint</Application>
  <PresentationFormat>On-screen Show (4:3)</PresentationFormat>
  <Paragraphs>21</Paragraphs>
  <Slides>2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7" baseType="lpstr">
      <vt:lpstr>Adobe Garamond Pro</vt:lpstr>
      <vt:lpstr>Arial</vt:lpstr>
      <vt:lpstr>Calibri</vt:lpstr>
      <vt:lpstr>Myriad Pro</vt:lpstr>
      <vt:lpstr>UiB_norsk_rød-gen</vt:lpstr>
      <vt:lpstr>Arbeidet med NOU 2021:8  Trygd over landegrensene  –  noen refleksjoner</vt:lpstr>
      <vt:lpstr>Lærepunkter for videre arbeid for å sikre en EØS-konform trygderett </vt:lpstr>
    </vt:vector>
  </TitlesOfParts>
  <Company>UiB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PowerPoint-presentasjon</dc:title>
  <dc:creator>Helge Grønhaug</dc:creator>
  <cp:lastModifiedBy>Halvard Haukeland Fredriksen</cp:lastModifiedBy>
  <cp:revision>433</cp:revision>
  <cp:lastPrinted>2021-11-23T07:49:51Z</cp:lastPrinted>
  <dcterms:created xsi:type="dcterms:W3CDTF">2015-10-30T09:38:42Z</dcterms:created>
  <dcterms:modified xsi:type="dcterms:W3CDTF">2022-09-12T09:44:26Z</dcterms:modified>
</cp:coreProperties>
</file>