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&#65279;<?xml version="1.0" encoding="utf-8"?><Relationships xmlns="http://schemas.openxmlformats.org/package/2006/relationships"><Relationship Type="http://schemas.openxmlformats.org/package/2006/relationships/metadata/core-properties" Target="docProps/core.xml" Id="rId3" /><Relationship Type="http://schemas.openxmlformats.org/officeDocument/2006/relationships/officeDocument" Target="ppt/presentation.xml" Id="rId1" /><Relationship Type="http://schemas.openxmlformats.org/officeDocument/2006/relationships/extended-properties" Target="docProps/app.xml" Id="rId4" /></Relationships>
</file>

<file path=ppt/presentation.xml><?xml version="1.0" encoding="utf-8"?>
<p:presentation xmlns:p15="http://schemas.microsoft.com/office/powerpoint/2012/mai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263" r:id="rId2"/>
    <p:sldId id="269" r:id="rId3"/>
    <p:sldId id="270" r:id="rId4"/>
    <p:sldId id="275" r:id="rId5"/>
    <p:sldId id="272" r:id="rId6"/>
    <p:sldId id="273" r:id="rId7"/>
    <p:sldId id="274" r:id="rId8"/>
    <p:sldId id="276" r:id="rId9"/>
    <p:sldId id="289" r:id="rId10"/>
    <p:sldId id="288" r:id="rId11"/>
    <p:sldId id="278" r:id="rId12"/>
    <p:sldId id="266" r:id="rId13"/>
    <p:sldId id="267" r:id="rId14"/>
    <p:sldId id="277" r:id="rId15"/>
    <p:sldId id="279" r:id="rId16"/>
    <p:sldId id="271" r:id="rId17"/>
    <p:sldId id="282" r:id="rId18"/>
    <p:sldId id="287" r:id="rId19"/>
    <p:sldId id="285" r:id="rId20"/>
    <p:sldId id="286" r:id="rId21"/>
    <p:sldId id="283" r:id="rId22"/>
    <p:sldId id="281" r:id="rId23"/>
    <p:sldId id="258" r:id="rId24"/>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8FA99D-9909-4AAB-A1AA-99A7E6BD0F51}" v="59" dt="2023-09-17T18:30:48.6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0" d="100"/>
          <a:sy n="80" d="100"/>
        </p:scale>
        <p:origin x="58" y="1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A4CF32-1A41-48C8-8006-B142C41BEB69}" type="datetimeFigureOut">
              <a:rPr lang="nb-NO" smtClean="0"/>
              <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F4D2CC-965C-42A6-AB62-FA398808D9C5}" type="slidenum">
              <a:rPr lang="nb-NO" smtClean="0"/>
              <a:t>‹#›</a:t>
            </a:fld>
            <a:endParaRPr lang="nb-NO"/>
          </a:p>
        </p:txBody>
      </p:sp>
    </p:spTree>
    <p:extLst>
      <p:ext uri="{BB962C8B-B14F-4D97-AF65-F5344CB8AC3E}">
        <p14:creationId xmlns:p14="http://schemas.microsoft.com/office/powerpoint/2010/main" val="17157629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Forside 1">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5F9CEB73-6121-DF4C-9015-36F705F580FA}"/>
              </a:ext>
            </a:extLst>
          </p:cNvPr>
          <p:cNvSpPr/>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9" name="Bilde 8">
            <a:extLst>
              <a:ext uri="{FF2B5EF4-FFF2-40B4-BE49-F238E27FC236}">
                <a16:creationId xmlns:a16="http://schemas.microsoft.com/office/drawing/2014/main" id="{89418FC3-BADE-684F-BF86-C7C6927CADE2}"/>
              </a:ext>
            </a:extLst>
          </p:cNvPr>
          <p:cNvPicPr>
            <a:picLocks noChangeAspect="1"/>
          </p:cNvPicPr>
          <p:nvPr/>
        </p:nvPicPr>
        <p:blipFill>
          <a:blip r:embed="rId2"/>
          <a:srcRect/>
          <a:stretch/>
        </p:blipFill>
        <p:spPr>
          <a:xfrm>
            <a:off x="4325620" y="3072816"/>
            <a:ext cx="3540760" cy="712367"/>
          </a:xfrm>
          <a:prstGeom prst="rect">
            <a:avLst/>
          </a:prstGeom>
        </p:spPr>
      </p:pic>
    </p:spTree>
    <p:extLst>
      <p:ext uri="{BB962C8B-B14F-4D97-AF65-F5344CB8AC3E}">
        <p14:creationId xmlns:p14="http://schemas.microsoft.com/office/powerpoint/2010/main" val="18403508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om">
    <p:spTree>
      <p:nvGrpSpPr>
        <p:cNvPr id="1" name=""/>
        <p:cNvGrpSpPr/>
        <p:nvPr/>
      </p:nvGrpSpPr>
      <p:grpSpPr>
        <a:xfrm>
          <a:off x="0" y="0"/>
          <a:ext cx="0" cy="0"/>
          <a:chOff x="0" y="0"/>
          <a:chExt cx="0" cy="0"/>
        </a:xfrm>
      </p:grpSpPr>
      <p:sp>
        <p:nvSpPr>
          <p:cNvPr id="6" name="Plassholder for lysbildenummer 5">
            <a:extLst>
              <a:ext uri="{FF2B5EF4-FFF2-40B4-BE49-F238E27FC236}">
                <a16:creationId xmlns:a16="http://schemas.microsoft.com/office/drawing/2014/main" id="{B57D33B7-0864-DD48-9039-284E2A76783A}"/>
              </a:ext>
            </a:extLst>
          </p:cNvPr>
          <p:cNvSpPr>
            <a:spLocks noGrp="1"/>
          </p:cNvSpPr>
          <p:nvPr>
            <p:ph type="sldNum" sz="quarter" idx="12"/>
          </p:nvPr>
        </p:nvSpPr>
        <p:spPr>
          <a:xfrm>
            <a:off x="9876693" y="154842"/>
            <a:ext cx="2057400" cy="365125"/>
          </a:xfrm>
          <a:prstGeom prst="rect">
            <a:avLst/>
          </a:prstGeom>
        </p:spPr>
        <p:txBody>
          <a:bodyPr/>
          <a:lstStyle>
            <a:lvl1pPr algn="r">
              <a:lnSpc>
                <a:spcPct val="100000"/>
              </a:lnSpc>
              <a:defRPr sz="1000">
                <a:solidFill>
                  <a:schemeClr val="bg2"/>
                </a:solidFill>
              </a:defRPr>
            </a:lvl1pPr>
          </a:lstStyle>
          <a:p>
            <a:fld id="{688908ED-3535-4842-B1D4-01B493E85754}" type="slidenum">
              <a:rPr lang="nb-NO" smtClean="0"/>
              <a:t>‹#›</a:t>
            </a:fld>
            <a:endParaRPr lang="nb-NO"/>
          </a:p>
        </p:txBody>
      </p:sp>
    </p:spTree>
    <p:extLst>
      <p:ext uri="{BB962C8B-B14F-4D97-AF65-F5344CB8AC3E}">
        <p14:creationId xmlns:p14="http://schemas.microsoft.com/office/powerpoint/2010/main" val="1515989275"/>
      </p:ext>
    </p:extLst>
  </p:cSld>
  <p:clrMapOvr>
    <a:masterClrMapping/>
  </p:clrMapOvr>
  <p:extLst>
    <p:ext uri="{DCECCB84-F9BA-43D5-87BE-67443E8EF086}">
      <p15:sldGuideLst xmlns:p15="http://schemas.microsoft.com/office/powerpoint/2012/main">
        <p15:guide id="1" pos="7469">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ilde og tittel (Lys)">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C5942F38-D10E-8445-B000-8E9F599DE88E}"/>
              </a:ext>
            </a:extLst>
          </p:cNvPr>
          <p:cNvSpPr/>
          <p:nvPr/>
        </p:nvSpPr>
        <p:spPr>
          <a:xfrm>
            <a:off x="6096001" y="0"/>
            <a:ext cx="6096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nb-NO" dirty="0"/>
          </a:p>
        </p:txBody>
      </p:sp>
      <p:sp>
        <p:nvSpPr>
          <p:cNvPr id="6" name="Plassholder for lysbildenummer 5">
            <a:extLst>
              <a:ext uri="{FF2B5EF4-FFF2-40B4-BE49-F238E27FC236}">
                <a16:creationId xmlns:a16="http://schemas.microsoft.com/office/drawing/2014/main" id="{F7B58CA7-6A1D-5948-B835-0D50CE05B441}"/>
              </a:ext>
            </a:extLst>
          </p:cNvPr>
          <p:cNvSpPr txBox="1">
            <a:spLocks/>
          </p:cNvSpPr>
          <p:nvPr/>
        </p:nvSpPr>
        <p:spPr>
          <a:xfrm>
            <a:off x="9876693" y="154842"/>
            <a:ext cx="2057400" cy="365125"/>
          </a:xfrm>
          <a:prstGeom prst="rect">
            <a:avLst/>
          </a:prstGeom>
        </p:spPr>
        <p:txBody>
          <a:bodyPr/>
          <a:lstStyle>
            <a:defPPr>
              <a:defRPr lang="nb-NO"/>
            </a:defPPr>
            <a:lvl1pPr marL="0" algn="r" defTabSz="914400" rtl="0" eaLnBrk="1" latinLnBrk="0" hangingPunct="1">
              <a:defRPr sz="10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pPr>
            <a:fld id="{D35A1EEF-266C-3A4D-A11D-7A12839AD20D}" type="slidenum">
              <a:rPr lang="nb-NO" smtClean="0"/>
              <a:pPr>
                <a:lnSpc>
                  <a:spcPct val="100000"/>
                </a:lnSpc>
              </a:pPr>
              <a:t>‹#›</a:t>
            </a:fld>
            <a:endParaRPr lang="nb-NO" dirty="0"/>
          </a:p>
        </p:txBody>
      </p:sp>
      <p:pic>
        <p:nvPicPr>
          <p:cNvPr id="8" name="Bilde 7">
            <a:extLst>
              <a:ext uri="{FF2B5EF4-FFF2-40B4-BE49-F238E27FC236}">
                <a16:creationId xmlns:a16="http://schemas.microsoft.com/office/drawing/2014/main" id="{834F3CA4-7A04-D44B-88D1-09C801726734}"/>
              </a:ext>
            </a:extLst>
          </p:cNvPr>
          <p:cNvPicPr>
            <a:picLocks noChangeAspect="1"/>
          </p:cNvPicPr>
          <p:nvPr/>
        </p:nvPicPr>
        <p:blipFill>
          <a:blip r:embed="rId2"/>
          <a:stretch>
            <a:fillRect/>
          </a:stretch>
        </p:blipFill>
        <p:spPr>
          <a:xfrm>
            <a:off x="11145939" y="6420875"/>
            <a:ext cx="715740" cy="144000"/>
          </a:xfrm>
          <a:prstGeom prst="rect">
            <a:avLst/>
          </a:prstGeom>
        </p:spPr>
      </p:pic>
      <p:sp>
        <p:nvSpPr>
          <p:cNvPr id="9" name="Tittel 1">
            <a:extLst>
              <a:ext uri="{FF2B5EF4-FFF2-40B4-BE49-F238E27FC236}">
                <a16:creationId xmlns:a16="http://schemas.microsoft.com/office/drawing/2014/main" id="{DA81628E-30A6-394F-B114-74199354964E}"/>
              </a:ext>
            </a:extLst>
          </p:cNvPr>
          <p:cNvSpPr>
            <a:spLocks noGrp="1"/>
          </p:cNvSpPr>
          <p:nvPr>
            <p:ph type="title"/>
          </p:nvPr>
        </p:nvSpPr>
        <p:spPr>
          <a:xfrm>
            <a:off x="6973233" y="2440272"/>
            <a:ext cx="4580859" cy="2497423"/>
          </a:xfrm>
        </p:spPr>
        <p:txBody>
          <a:bodyPr>
            <a:normAutofit/>
          </a:bodyPr>
          <a:lstStyle>
            <a:lvl1pPr algn="ctr">
              <a:lnSpc>
                <a:spcPct val="100000"/>
              </a:lnSpc>
              <a:defRPr sz="2400">
                <a:solidFill>
                  <a:schemeClr val="tx1"/>
                </a:solidFill>
              </a:defRPr>
            </a:lvl1pPr>
          </a:lstStyle>
          <a:p>
            <a:r>
              <a:rPr lang="nb-NO"/>
              <a:t>Klikk for å redigere tittelstil</a:t>
            </a:r>
            <a:endParaRPr lang="nb-NO" dirty="0"/>
          </a:p>
        </p:txBody>
      </p:sp>
      <p:sp>
        <p:nvSpPr>
          <p:cNvPr id="4" name="Plassholder for bilde 3">
            <a:extLst>
              <a:ext uri="{FF2B5EF4-FFF2-40B4-BE49-F238E27FC236}">
                <a16:creationId xmlns:a16="http://schemas.microsoft.com/office/drawing/2014/main" id="{FF126FC7-CDD9-DB4C-B13E-697026336A35}"/>
              </a:ext>
            </a:extLst>
          </p:cNvPr>
          <p:cNvSpPr>
            <a:spLocks noGrp="1"/>
          </p:cNvSpPr>
          <p:nvPr>
            <p:ph type="pic" sz="quarter" idx="10"/>
          </p:nvPr>
        </p:nvSpPr>
        <p:spPr>
          <a:xfrm>
            <a:off x="0" y="0"/>
            <a:ext cx="6096000" cy="6858000"/>
          </a:xfrm>
        </p:spPr>
        <p:txBody>
          <a:bodyPr>
            <a:normAutofit/>
          </a:bodyPr>
          <a:lstStyle>
            <a:lvl1pPr>
              <a:defRPr sz="1600"/>
            </a:lvl1pPr>
          </a:lstStyle>
          <a:p>
            <a:r>
              <a:rPr lang="nb-NO"/>
              <a:t>Klikk på ikonet for å legge til et bilde</a:t>
            </a:r>
            <a:endParaRPr lang="nb-NO" dirty="0"/>
          </a:p>
        </p:txBody>
      </p:sp>
    </p:spTree>
    <p:extLst>
      <p:ext uri="{BB962C8B-B14F-4D97-AF65-F5344CB8AC3E}">
        <p14:creationId xmlns:p14="http://schemas.microsoft.com/office/powerpoint/2010/main" val="18776265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Bilde og tittel (Mørk)">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C5942F38-D10E-8445-B000-8E9F599DE88E}"/>
              </a:ext>
            </a:extLst>
          </p:cNvPr>
          <p:cNvSpPr/>
          <p:nvPr/>
        </p:nvSpPr>
        <p:spPr>
          <a:xfrm>
            <a:off x="6096001" y="0"/>
            <a:ext cx="6096000" cy="6858000"/>
          </a:xfrm>
          <a:prstGeom prst="rect">
            <a:avLst/>
          </a:prstGeom>
          <a:solidFill>
            <a:srgbClr val="2828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nb-NO" dirty="0"/>
          </a:p>
        </p:txBody>
      </p:sp>
      <p:sp>
        <p:nvSpPr>
          <p:cNvPr id="6" name="Plassholder for lysbildenummer 5">
            <a:extLst>
              <a:ext uri="{FF2B5EF4-FFF2-40B4-BE49-F238E27FC236}">
                <a16:creationId xmlns:a16="http://schemas.microsoft.com/office/drawing/2014/main" id="{F7B58CA7-6A1D-5948-B835-0D50CE05B441}"/>
              </a:ext>
            </a:extLst>
          </p:cNvPr>
          <p:cNvSpPr txBox="1">
            <a:spLocks/>
          </p:cNvSpPr>
          <p:nvPr/>
        </p:nvSpPr>
        <p:spPr>
          <a:xfrm>
            <a:off x="9876693" y="154842"/>
            <a:ext cx="2057400" cy="365125"/>
          </a:xfrm>
          <a:prstGeom prst="rect">
            <a:avLst/>
          </a:prstGeom>
        </p:spPr>
        <p:txBody>
          <a:bodyPr/>
          <a:lstStyle>
            <a:defPPr>
              <a:defRPr lang="nb-NO"/>
            </a:defPPr>
            <a:lvl1pPr marL="0" algn="r" defTabSz="914400" rtl="0" eaLnBrk="1" latinLnBrk="0" hangingPunct="1">
              <a:defRPr sz="10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pPr>
            <a:fld id="{D35A1EEF-266C-3A4D-A11D-7A12839AD20D}" type="slidenum">
              <a:rPr lang="nb-NO" smtClean="0"/>
              <a:pPr>
                <a:lnSpc>
                  <a:spcPct val="100000"/>
                </a:lnSpc>
              </a:pPr>
              <a:t>‹#›</a:t>
            </a:fld>
            <a:endParaRPr lang="nb-NO" dirty="0"/>
          </a:p>
        </p:txBody>
      </p:sp>
      <p:pic>
        <p:nvPicPr>
          <p:cNvPr id="8" name="Bilde 7">
            <a:extLst>
              <a:ext uri="{FF2B5EF4-FFF2-40B4-BE49-F238E27FC236}">
                <a16:creationId xmlns:a16="http://schemas.microsoft.com/office/drawing/2014/main" id="{834F3CA4-7A04-D44B-88D1-09C8017267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47775" y="6420875"/>
            <a:ext cx="712067" cy="144000"/>
          </a:xfrm>
          <a:prstGeom prst="rect">
            <a:avLst/>
          </a:prstGeom>
        </p:spPr>
      </p:pic>
      <p:sp>
        <p:nvSpPr>
          <p:cNvPr id="9" name="Tittel 1">
            <a:extLst>
              <a:ext uri="{FF2B5EF4-FFF2-40B4-BE49-F238E27FC236}">
                <a16:creationId xmlns:a16="http://schemas.microsoft.com/office/drawing/2014/main" id="{DA81628E-30A6-394F-B114-74199354964E}"/>
              </a:ext>
            </a:extLst>
          </p:cNvPr>
          <p:cNvSpPr>
            <a:spLocks noGrp="1"/>
          </p:cNvSpPr>
          <p:nvPr>
            <p:ph type="title"/>
          </p:nvPr>
        </p:nvSpPr>
        <p:spPr>
          <a:xfrm>
            <a:off x="6973233" y="2440272"/>
            <a:ext cx="4580859" cy="2497423"/>
          </a:xfrm>
        </p:spPr>
        <p:txBody>
          <a:bodyPr>
            <a:normAutofit/>
          </a:bodyPr>
          <a:lstStyle>
            <a:lvl1pPr algn="ctr">
              <a:lnSpc>
                <a:spcPct val="100000"/>
              </a:lnSpc>
              <a:defRPr sz="2400">
                <a:solidFill>
                  <a:schemeClr val="bg1"/>
                </a:solidFill>
              </a:defRPr>
            </a:lvl1pPr>
          </a:lstStyle>
          <a:p>
            <a:r>
              <a:rPr lang="nb-NO"/>
              <a:t>Klikk for å redigere tittelstil</a:t>
            </a:r>
            <a:endParaRPr lang="nb-NO" dirty="0"/>
          </a:p>
        </p:txBody>
      </p:sp>
      <p:sp>
        <p:nvSpPr>
          <p:cNvPr id="4" name="Plassholder for bilde 3">
            <a:extLst>
              <a:ext uri="{FF2B5EF4-FFF2-40B4-BE49-F238E27FC236}">
                <a16:creationId xmlns:a16="http://schemas.microsoft.com/office/drawing/2014/main" id="{FF126FC7-CDD9-DB4C-B13E-697026336A35}"/>
              </a:ext>
            </a:extLst>
          </p:cNvPr>
          <p:cNvSpPr>
            <a:spLocks noGrp="1"/>
          </p:cNvSpPr>
          <p:nvPr>
            <p:ph type="pic" sz="quarter" idx="10"/>
          </p:nvPr>
        </p:nvSpPr>
        <p:spPr>
          <a:xfrm>
            <a:off x="0" y="0"/>
            <a:ext cx="6096000" cy="6858000"/>
          </a:xfrm>
        </p:spPr>
        <p:txBody>
          <a:bodyPr>
            <a:normAutofit/>
          </a:bodyPr>
          <a:lstStyle>
            <a:lvl1pPr>
              <a:lnSpc>
                <a:spcPct val="100000"/>
              </a:lnSpc>
              <a:defRPr sz="1600"/>
            </a:lvl1pPr>
          </a:lstStyle>
          <a:p>
            <a:r>
              <a:rPr lang="nb-NO"/>
              <a:t>Klikk på ikonet for å legge til et bilde</a:t>
            </a:r>
            <a:endParaRPr lang="nb-NO" dirty="0"/>
          </a:p>
        </p:txBody>
      </p:sp>
    </p:spTree>
    <p:extLst>
      <p:ext uri="{BB962C8B-B14F-4D97-AF65-F5344CB8AC3E}">
        <p14:creationId xmlns:p14="http://schemas.microsoft.com/office/powerpoint/2010/main" val="41038132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tandard">
    <p:spTree>
      <p:nvGrpSpPr>
        <p:cNvPr id="1" name=""/>
        <p:cNvGrpSpPr/>
        <p:nvPr/>
      </p:nvGrpSpPr>
      <p:grpSpPr>
        <a:xfrm>
          <a:off x="0" y="0"/>
          <a:ext cx="0" cy="0"/>
          <a:chOff x="0" y="0"/>
          <a:chExt cx="0" cy="0"/>
        </a:xfrm>
      </p:grpSpPr>
      <p:sp>
        <p:nvSpPr>
          <p:cNvPr id="6" name="Plassholder for lysbildenummer 5">
            <a:extLst>
              <a:ext uri="{FF2B5EF4-FFF2-40B4-BE49-F238E27FC236}">
                <a16:creationId xmlns:a16="http://schemas.microsoft.com/office/drawing/2014/main" id="{B57D33B7-0864-DD48-9039-284E2A76783A}"/>
              </a:ext>
            </a:extLst>
          </p:cNvPr>
          <p:cNvSpPr>
            <a:spLocks noGrp="1"/>
          </p:cNvSpPr>
          <p:nvPr>
            <p:ph type="sldNum" sz="quarter" idx="12"/>
          </p:nvPr>
        </p:nvSpPr>
        <p:spPr>
          <a:xfrm>
            <a:off x="9876693" y="154842"/>
            <a:ext cx="2057400" cy="365125"/>
          </a:xfrm>
          <a:prstGeom prst="rect">
            <a:avLst/>
          </a:prstGeom>
        </p:spPr>
        <p:txBody>
          <a:bodyPr/>
          <a:lstStyle>
            <a:lvl1pPr algn="r">
              <a:lnSpc>
                <a:spcPct val="100000"/>
              </a:lnSpc>
              <a:defRPr sz="1000">
                <a:solidFill>
                  <a:schemeClr val="bg2"/>
                </a:solidFill>
              </a:defRPr>
            </a:lvl1pPr>
          </a:lstStyle>
          <a:p>
            <a:fld id="{688908ED-3535-4842-B1D4-01B493E85754}" type="slidenum">
              <a:rPr lang="nb-NO" smtClean="0"/>
              <a:t>‹#›</a:t>
            </a:fld>
            <a:endParaRPr lang="nb-NO"/>
          </a:p>
        </p:txBody>
      </p:sp>
      <p:sp>
        <p:nvSpPr>
          <p:cNvPr id="7" name="Plassholder for bilde 3">
            <a:extLst>
              <a:ext uri="{FF2B5EF4-FFF2-40B4-BE49-F238E27FC236}">
                <a16:creationId xmlns:a16="http://schemas.microsoft.com/office/drawing/2014/main" id="{19A944AE-DD45-E741-BE3F-4AE5D12ED4BB}"/>
              </a:ext>
            </a:extLst>
          </p:cNvPr>
          <p:cNvSpPr>
            <a:spLocks noGrp="1"/>
          </p:cNvSpPr>
          <p:nvPr>
            <p:ph type="pic" sz="quarter" idx="13" hasCustomPrompt="1"/>
          </p:nvPr>
        </p:nvSpPr>
        <p:spPr>
          <a:xfrm>
            <a:off x="0" y="0"/>
            <a:ext cx="3322800" cy="6858000"/>
          </a:xfrm>
        </p:spPr>
        <p:txBody>
          <a:bodyPr>
            <a:normAutofit/>
          </a:bodyPr>
          <a:lstStyle>
            <a:lvl1pPr>
              <a:lnSpc>
                <a:spcPct val="100000"/>
              </a:lnSpc>
              <a:defRPr sz="1600"/>
            </a:lvl1pPr>
          </a:lstStyle>
          <a:p>
            <a:r>
              <a:rPr lang="nb-NO" dirty="0"/>
              <a:t>Bilde</a:t>
            </a:r>
          </a:p>
        </p:txBody>
      </p:sp>
      <p:sp>
        <p:nvSpPr>
          <p:cNvPr id="9" name="Tittel 1">
            <a:extLst>
              <a:ext uri="{FF2B5EF4-FFF2-40B4-BE49-F238E27FC236}">
                <a16:creationId xmlns:a16="http://schemas.microsoft.com/office/drawing/2014/main" id="{85D5E0DD-F297-2E4A-A309-5F2528A7D192}"/>
              </a:ext>
            </a:extLst>
          </p:cNvPr>
          <p:cNvSpPr>
            <a:spLocks noGrp="1"/>
          </p:cNvSpPr>
          <p:nvPr>
            <p:ph type="title"/>
          </p:nvPr>
        </p:nvSpPr>
        <p:spPr>
          <a:xfrm>
            <a:off x="3991037" y="917984"/>
            <a:ext cx="7592660" cy="518400"/>
          </a:xfrm>
        </p:spPr>
        <p:txBody>
          <a:bodyPr>
            <a:normAutofit/>
          </a:bodyPr>
          <a:lstStyle>
            <a:lvl1pPr>
              <a:lnSpc>
                <a:spcPct val="100000"/>
              </a:lnSpc>
              <a:defRPr sz="2400">
                <a:solidFill>
                  <a:schemeClr val="tx1"/>
                </a:solidFill>
              </a:defRPr>
            </a:lvl1pPr>
          </a:lstStyle>
          <a:p>
            <a:r>
              <a:rPr lang="nb-NO"/>
              <a:t>Klikk for å redigere tittelstil</a:t>
            </a:r>
            <a:endParaRPr lang="nb-NO" dirty="0"/>
          </a:p>
        </p:txBody>
      </p:sp>
      <p:sp>
        <p:nvSpPr>
          <p:cNvPr id="8" name="Plassholder for innhold 5">
            <a:extLst>
              <a:ext uri="{FF2B5EF4-FFF2-40B4-BE49-F238E27FC236}">
                <a16:creationId xmlns:a16="http://schemas.microsoft.com/office/drawing/2014/main" id="{FD2E4058-8429-514F-9E2B-B4F45B55CACC}"/>
              </a:ext>
            </a:extLst>
          </p:cNvPr>
          <p:cNvSpPr>
            <a:spLocks noGrp="1"/>
          </p:cNvSpPr>
          <p:nvPr>
            <p:ph sz="quarter" idx="4"/>
          </p:nvPr>
        </p:nvSpPr>
        <p:spPr>
          <a:xfrm>
            <a:off x="3991037" y="1669266"/>
            <a:ext cx="7592660" cy="4482506"/>
          </a:xfrm>
        </p:spPr>
        <p:txBody>
          <a:bodyPr/>
          <a:lstStyle>
            <a:lvl1pPr>
              <a:lnSpc>
                <a:spcPct val="100000"/>
              </a:lnSpc>
              <a:defRPr sz="2400"/>
            </a:lvl1pPr>
            <a:lvl2pPr>
              <a:lnSpc>
                <a:spcPct val="100000"/>
              </a:lnSpc>
              <a:defRPr/>
            </a:lvl2pPr>
            <a:lvl3pPr>
              <a:lnSpc>
                <a:spcPct val="100000"/>
              </a:lnSpc>
              <a:defRPr/>
            </a:lvl3pPr>
            <a:lvl4pPr>
              <a:lnSpc>
                <a:spcPct val="100000"/>
              </a:lnSpc>
              <a:defRPr/>
            </a:lvl4pPr>
          </a:lstStyle>
          <a:p>
            <a:pPr lvl="0"/>
            <a:r>
              <a:rPr lang="nb-NO"/>
              <a:t>Klikk for å redigere tekststiler i malen</a:t>
            </a:r>
          </a:p>
          <a:p>
            <a:pPr lvl="1"/>
            <a:r>
              <a:rPr lang="nb-NO"/>
              <a:t>Andre nivå</a:t>
            </a:r>
          </a:p>
          <a:p>
            <a:pPr lvl="2"/>
            <a:r>
              <a:rPr lang="nb-NO"/>
              <a:t>Tredje nivå</a:t>
            </a:r>
          </a:p>
          <a:p>
            <a:pPr lvl="3"/>
            <a:r>
              <a:rPr lang="nb-NO"/>
              <a:t>Fjerde nivå</a:t>
            </a:r>
          </a:p>
        </p:txBody>
      </p:sp>
    </p:spTree>
    <p:extLst>
      <p:ext uri="{BB962C8B-B14F-4D97-AF65-F5344CB8AC3E}">
        <p14:creationId xmlns:p14="http://schemas.microsoft.com/office/powerpoint/2010/main" val="2936485329"/>
      </p:ext>
    </p:extLst>
  </p:cSld>
  <p:clrMapOvr>
    <a:masterClrMapping/>
  </p:clrMapOvr>
  <p:extLst>
    <p:ext uri="{DCECCB84-F9BA-43D5-87BE-67443E8EF086}">
      <p15:sldGuideLst xmlns:p15="http://schemas.microsoft.com/office/powerpoint/2012/main">
        <p15:guide id="1" pos="7469">
          <p15:clr>
            <a:srgbClr val="FBAE40"/>
          </p15:clr>
        </p15:guide>
        <p15:guide id="2" orient="horz" pos="4133">
          <p15:clr>
            <a:srgbClr val="FBAE40"/>
          </p15:clr>
        </p15:guide>
        <p15:guide id="3" pos="529">
          <p15:clr>
            <a:srgbClr val="FBAE40"/>
          </p15:clr>
        </p15:guide>
        <p15:guide id="4" orient="horz" pos="21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tandard uten 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06B6E57-8D6B-2B46-B3AB-D53CABDF94A6}"/>
              </a:ext>
            </a:extLst>
          </p:cNvPr>
          <p:cNvSpPr>
            <a:spLocks noGrp="1"/>
          </p:cNvSpPr>
          <p:nvPr>
            <p:ph type="title"/>
          </p:nvPr>
        </p:nvSpPr>
        <p:spPr/>
        <p:txBody>
          <a:bodyPr/>
          <a:lstStyle/>
          <a:p>
            <a:r>
              <a:rPr lang="nb-NO"/>
              <a:t>Klikk for å redigere tittelstil</a:t>
            </a:r>
            <a:endParaRPr lang="nb-NO" dirty="0"/>
          </a:p>
        </p:txBody>
      </p:sp>
      <p:sp>
        <p:nvSpPr>
          <p:cNvPr id="7" name="Plassholder for lysbildenummer 5">
            <a:extLst>
              <a:ext uri="{FF2B5EF4-FFF2-40B4-BE49-F238E27FC236}">
                <a16:creationId xmlns:a16="http://schemas.microsoft.com/office/drawing/2014/main" id="{79EAFCF1-3CFB-C745-956B-C3EE513CCC23}"/>
              </a:ext>
            </a:extLst>
          </p:cNvPr>
          <p:cNvSpPr>
            <a:spLocks noGrp="1"/>
          </p:cNvSpPr>
          <p:nvPr>
            <p:ph type="sldNum" sz="quarter" idx="12"/>
          </p:nvPr>
        </p:nvSpPr>
        <p:spPr>
          <a:xfrm>
            <a:off x="9876693" y="154842"/>
            <a:ext cx="2057400" cy="365125"/>
          </a:xfrm>
          <a:prstGeom prst="rect">
            <a:avLst/>
          </a:prstGeom>
        </p:spPr>
        <p:txBody>
          <a:bodyPr/>
          <a:lstStyle>
            <a:lvl1pPr algn="r">
              <a:defRPr sz="1000">
                <a:solidFill>
                  <a:schemeClr val="bg2"/>
                </a:solidFill>
              </a:defRPr>
            </a:lvl1pPr>
          </a:lstStyle>
          <a:p>
            <a:fld id="{688908ED-3535-4842-B1D4-01B493E85754}" type="slidenum">
              <a:rPr lang="nb-NO" smtClean="0"/>
              <a:t>‹#›</a:t>
            </a:fld>
            <a:endParaRPr lang="nb-NO"/>
          </a:p>
        </p:txBody>
      </p:sp>
      <p:sp>
        <p:nvSpPr>
          <p:cNvPr id="6" name="Plassholder for innhold 5">
            <a:extLst>
              <a:ext uri="{FF2B5EF4-FFF2-40B4-BE49-F238E27FC236}">
                <a16:creationId xmlns:a16="http://schemas.microsoft.com/office/drawing/2014/main" id="{FD2E4058-8429-514F-9E2B-B4F45B55CACC}"/>
              </a:ext>
            </a:extLst>
          </p:cNvPr>
          <p:cNvSpPr>
            <a:spLocks noGrp="1"/>
          </p:cNvSpPr>
          <p:nvPr>
            <p:ph sz="quarter" idx="4"/>
          </p:nvPr>
        </p:nvSpPr>
        <p:spPr>
          <a:xfrm>
            <a:off x="838200" y="1900971"/>
            <a:ext cx="10515599" cy="4095566"/>
          </a:xfrm>
        </p:spPr>
        <p:txBody>
          <a:bodyPr/>
          <a:lstStyle>
            <a:lvl1pPr>
              <a:lnSpc>
                <a:spcPct val="100000"/>
              </a:lnSpc>
              <a:defRPr sz="2400"/>
            </a:lvl1pPr>
            <a:lvl2pPr>
              <a:lnSpc>
                <a:spcPct val="100000"/>
              </a:lnSpc>
              <a:defRPr/>
            </a:lvl2pPr>
            <a:lvl3pPr>
              <a:lnSpc>
                <a:spcPct val="100000"/>
              </a:lnSpc>
              <a:defRPr/>
            </a:lvl3pPr>
            <a:lvl4pPr>
              <a:lnSpc>
                <a:spcPct val="100000"/>
              </a:lnSpc>
              <a:defRPr/>
            </a:lvl4pPr>
          </a:lstStyle>
          <a:p>
            <a:pPr lvl="0"/>
            <a:r>
              <a:rPr lang="nb-NO"/>
              <a:t>Klikk for å redigere tekststiler i malen</a:t>
            </a:r>
          </a:p>
          <a:p>
            <a:pPr lvl="1"/>
            <a:r>
              <a:rPr lang="nb-NO"/>
              <a:t>Andre nivå</a:t>
            </a:r>
          </a:p>
          <a:p>
            <a:pPr lvl="2"/>
            <a:r>
              <a:rPr lang="nb-NO"/>
              <a:t>Tredje nivå</a:t>
            </a:r>
          </a:p>
          <a:p>
            <a:pPr lvl="3"/>
            <a:r>
              <a:rPr lang="nb-NO"/>
              <a:t>Fjerde nivå</a:t>
            </a:r>
          </a:p>
        </p:txBody>
      </p:sp>
    </p:spTree>
    <p:extLst>
      <p:ext uri="{BB962C8B-B14F-4D97-AF65-F5344CB8AC3E}">
        <p14:creationId xmlns:p14="http://schemas.microsoft.com/office/powerpoint/2010/main" val="1913160202"/>
      </p:ext>
    </p:extLst>
  </p:cSld>
  <p:clrMapOvr>
    <a:masterClrMapping/>
  </p:clrMapOvr>
  <p:extLst>
    <p:ext uri="{DCECCB84-F9BA-43D5-87BE-67443E8EF086}">
      <p15:sldGuideLst xmlns:p15="http://schemas.microsoft.com/office/powerpoint/2012/main">
        <p15:guide id="1" pos="529">
          <p15:clr>
            <a:srgbClr val="FBAE40"/>
          </p15:clr>
        </p15:guide>
        <p15:guide id="2" orient="horz" pos="1185">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Standard med to innholdsdeler (lys)">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55C6B55-DA9D-5145-B4F8-6165908E1A4A}"/>
              </a:ext>
            </a:extLst>
          </p:cNvPr>
          <p:cNvSpPr>
            <a:spLocks noGrp="1"/>
          </p:cNvSpPr>
          <p:nvPr>
            <p:ph type="title"/>
          </p:nvPr>
        </p:nvSpPr>
        <p:spPr/>
        <p:txBody>
          <a:bodyPr/>
          <a:lstStyle>
            <a:lvl1pPr>
              <a:lnSpc>
                <a:spcPct val="100000"/>
              </a:lnSpc>
              <a:defRPr/>
            </a:lvl1pPr>
          </a:lstStyle>
          <a:p>
            <a:r>
              <a:rPr lang="nb-NO"/>
              <a:t>Klikk for å redigere tittelstil</a:t>
            </a:r>
            <a:endParaRPr lang="nb-NO" dirty="0"/>
          </a:p>
        </p:txBody>
      </p:sp>
      <p:sp>
        <p:nvSpPr>
          <p:cNvPr id="3" name="Plassholder for innhold 2">
            <a:extLst>
              <a:ext uri="{FF2B5EF4-FFF2-40B4-BE49-F238E27FC236}">
                <a16:creationId xmlns:a16="http://schemas.microsoft.com/office/drawing/2014/main" id="{CEA149BD-608D-FB4F-9221-94D9EF0B62BF}"/>
              </a:ext>
            </a:extLst>
          </p:cNvPr>
          <p:cNvSpPr>
            <a:spLocks noGrp="1"/>
          </p:cNvSpPr>
          <p:nvPr>
            <p:ph sz="half" idx="1"/>
          </p:nvPr>
        </p:nvSpPr>
        <p:spPr>
          <a:xfrm>
            <a:off x="838200" y="1825625"/>
            <a:ext cx="5181600" cy="4351338"/>
          </a:xfrm>
        </p:spPr>
        <p:txBody>
          <a:bodyPr/>
          <a:lstStyle>
            <a:lvl1pPr>
              <a:lnSpc>
                <a:spcPct val="100000"/>
              </a:lnSpc>
              <a:defRPr sz="2400"/>
            </a:lvl1pPr>
            <a:lvl2pPr>
              <a:lnSpc>
                <a:spcPct val="100000"/>
              </a:lnSpc>
              <a:defRPr/>
            </a:lvl2pPr>
            <a:lvl3pPr>
              <a:lnSpc>
                <a:spcPct val="100000"/>
              </a:lnSpc>
              <a:defRPr/>
            </a:lvl3pPr>
            <a:lvl4pPr>
              <a:lnSpc>
                <a:spcPct val="100000"/>
              </a:lnSpc>
              <a:defRPr/>
            </a:lvl4pPr>
            <a:lvl5pPr>
              <a:lnSpc>
                <a:spcPct val="100000"/>
              </a:lnSpc>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4" name="Plassholder for innhold 3">
            <a:extLst>
              <a:ext uri="{FF2B5EF4-FFF2-40B4-BE49-F238E27FC236}">
                <a16:creationId xmlns:a16="http://schemas.microsoft.com/office/drawing/2014/main" id="{B10EF1E1-D30D-8A44-A3B1-32B45535139B}"/>
              </a:ext>
            </a:extLst>
          </p:cNvPr>
          <p:cNvSpPr>
            <a:spLocks noGrp="1"/>
          </p:cNvSpPr>
          <p:nvPr>
            <p:ph sz="half" idx="2"/>
          </p:nvPr>
        </p:nvSpPr>
        <p:spPr>
          <a:xfrm>
            <a:off x="6172200" y="1825625"/>
            <a:ext cx="5181600" cy="4351338"/>
          </a:xfrm>
        </p:spPr>
        <p:txBody>
          <a:bodyPr/>
          <a:lstStyle>
            <a:lvl1pPr>
              <a:lnSpc>
                <a:spcPct val="100000"/>
              </a:lnSpc>
              <a:defRPr sz="2400"/>
            </a:lvl1pPr>
            <a:lvl2pPr>
              <a:lnSpc>
                <a:spcPct val="100000"/>
              </a:lnSpc>
              <a:defRPr/>
            </a:lvl2pPr>
            <a:lvl3pPr>
              <a:lnSpc>
                <a:spcPct val="100000"/>
              </a:lnSpc>
              <a:defRPr/>
            </a:lvl3pPr>
            <a:lvl4pPr>
              <a:lnSpc>
                <a:spcPct val="100000"/>
              </a:lnSpc>
              <a:defRPr/>
            </a:lvl4pPr>
            <a:lvl5pPr>
              <a:lnSpc>
                <a:spcPct val="100000"/>
              </a:lnSpc>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8" name="Plassholder for lysbildenummer 5">
            <a:extLst>
              <a:ext uri="{FF2B5EF4-FFF2-40B4-BE49-F238E27FC236}">
                <a16:creationId xmlns:a16="http://schemas.microsoft.com/office/drawing/2014/main" id="{38AF1A63-02D4-6641-9992-CFAA0A49248F}"/>
              </a:ext>
            </a:extLst>
          </p:cNvPr>
          <p:cNvSpPr>
            <a:spLocks noGrp="1"/>
          </p:cNvSpPr>
          <p:nvPr>
            <p:ph type="sldNum" sz="quarter" idx="12"/>
          </p:nvPr>
        </p:nvSpPr>
        <p:spPr>
          <a:xfrm>
            <a:off x="9876693" y="154842"/>
            <a:ext cx="2057400" cy="365125"/>
          </a:xfrm>
          <a:prstGeom prst="rect">
            <a:avLst/>
          </a:prstGeom>
        </p:spPr>
        <p:txBody>
          <a:bodyPr/>
          <a:lstStyle>
            <a:lvl1pPr algn="r">
              <a:lnSpc>
                <a:spcPct val="100000"/>
              </a:lnSpc>
              <a:defRPr sz="1000">
                <a:solidFill>
                  <a:schemeClr val="bg2"/>
                </a:solidFill>
              </a:defRPr>
            </a:lvl1pPr>
          </a:lstStyle>
          <a:p>
            <a:fld id="{688908ED-3535-4842-B1D4-01B493E85754}" type="slidenum">
              <a:rPr lang="nb-NO" smtClean="0"/>
              <a:t>‹#›</a:t>
            </a:fld>
            <a:endParaRPr lang="nb-NO"/>
          </a:p>
        </p:txBody>
      </p:sp>
    </p:spTree>
    <p:extLst>
      <p:ext uri="{BB962C8B-B14F-4D97-AF65-F5344CB8AC3E}">
        <p14:creationId xmlns:p14="http://schemas.microsoft.com/office/powerpoint/2010/main" val="9180998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tandard med to innholdsdeler (mørk)">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57DB613F-A8B0-5E4A-BF4B-23BA17D8C7E4}"/>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r>
              <a:rPr lang="nb-NO" dirty="0"/>
              <a:t> </a:t>
            </a:r>
          </a:p>
        </p:txBody>
      </p:sp>
      <p:sp>
        <p:nvSpPr>
          <p:cNvPr id="6" name="Plassholder for lysbildenummer 5">
            <a:extLst>
              <a:ext uri="{FF2B5EF4-FFF2-40B4-BE49-F238E27FC236}">
                <a16:creationId xmlns:a16="http://schemas.microsoft.com/office/drawing/2014/main" id="{B57D33B7-0864-DD48-9039-284E2A76783A}"/>
              </a:ext>
            </a:extLst>
          </p:cNvPr>
          <p:cNvSpPr>
            <a:spLocks noGrp="1"/>
          </p:cNvSpPr>
          <p:nvPr>
            <p:ph type="sldNum" sz="quarter" idx="12"/>
          </p:nvPr>
        </p:nvSpPr>
        <p:spPr>
          <a:xfrm>
            <a:off x="9876693" y="154842"/>
            <a:ext cx="2057400" cy="365125"/>
          </a:xfrm>
          <a:prstGeom prst="rect">
            <a:avLst/>
          </a:prstGeom>
        </p:spPr>
        <p:txBody>
          <a:bodyPr/>
          <a:lstStyle>
            <a:lvl1pPr algn="r">
              <a:lnSpc>
                <a:spcPct val="100000"/>
              </a:lnSpc>
              <a:defRPr sz="1000">
                <a:solidFill>
                  <a:schemeClr val="bg2"/>
                </a:solidFill>
              </a:defRPr>
            </a:lvl1pPr>
          </a:lstStyle>
          <a:p>
            <a:fld id="{688908ED-3535-4842-B1D4-01B493E85754}" type="slidenum">
              <a:rPr lang="nb-NO" smtClean="0"/>
              <a:t>‹#›</a:t>
            </a:fld>
            <a:endParaRPr lang="nb-NO"/>
          </a:p>
        </p:txBody>
      </p:sp>
      <p:pic>
        <p:nvPicPr>
          <p:cNvPr id="7" name="Bilde 6">
            <a:extLst>
              <a:ext uri="{FF2B5EF4-FFF2-40B4-BE49-F238E27FC236}">
                <a16:creationId xmlns:a16="http://schemas.microsoft.com/office/drawing/2014/main" id="{40D8463A-9132-D84E-AF16-6DC3224D2E28}"/>
              </a:ext>
            </a:extLst>
          </p:cNvPr>
          <p:cNvPicPr>
            <a:picLocks noChangeAspect="1"/>
          </p:cNvPicPr>
          <p:nvPr/>
        </p:nvPicPr>
        <p:blipFill>
          <a:blip r:embed="rId2"/>
          <a:srcRect/>
          <a:stretch/>
        </p:blipFill>
        <p:spPr>
          <a:xfrm>
            <a:off x="11145600" y="6422400"/>
            <a:ext cx="715739" cy="144000"/>
          </a:xfrm>
          <a:prstGeom prst="rect">
            <a:avLst/>
          </a:prstGeom>
        </p:spPr>
      </p:pic>
      <p:sp>
        <p:nvSpPr>
          <p:cNvPr id="8" name="Tittel 1">
            <a:extLst>
              <a:ext uri="{FF2B5EF4-FFF2-40B4-BE49-F238E27FC236}">
                <a16:creationId xmlns:a16="http://schemas.microsoft.com/office/drawing/2014/main" id="{47A6F78A-A733-A544-92EF-1EF7D9C32BFC}"/>
              </a:ext>
            </a:extLst>
          </p:cNvPr>
          <p:cNvSpPr>
            <a:spLocks noGrp="1"/>
          </p:cNvSpPr>
          <p:nvPr>
            <p:ph type="title"/>
          </p:nvPr>
        </p:nvSpPr>
        <p:spPr>
          <a:xfrm>
            <a:off x="838200" y="720000"/>
            <a:ext cx="10515600" cy="804000"/>
          </a:xfrm>
        </p:spPr>
        <p:txBody>
          <a:bodyPr/>
          <a:lstStyle>
            <a:lvl1pPr>
              <a:lnSpc>
                <a:spcPct val="100000"/>
              </a:lnSpc>
              <a:defRPr>
                <a:solidFill>
                  <a:schemeClr val="bg1"/>
                </a:solidFill>
              </a:defRPr>
            </a:lvl1pPr>
          </a:lstStyle>
          <a:p>
            <a:r>
              <a:rPr lang="nb-NO"/>
              <a:t>Klikk for å redigere tittelstil</a:t>
            </a:r>
            <a:endParaRPr lang="nb-NO" dirty="0"/>
          </a:p>
        </p:txBody>
      </p:sp>
      <p:sp>
        <p:nvSpPr>
          <p:cNvPr id="9" name="Plassholder for innhold 2">
            <a:extLst>
              <a:ext uri="{FF2B5EF4-FFF2-40B4-BE49-F238E27FC236}">
                <a16:creationId xmlns:a16="http://schemas.microsoft.com/office/drawing/2014/main" id="{61ACAB53-C114-9D48-B2A6-68F4F024EE1B}"/>
              </a:ext>
            </a:extLst>
          </p:cNvPr>
          <p:cNvSpPr>
            <a:spLocks noGrp="1"/>
          </p:cNvSpPr>
          <p:nvPr>
            <p:ph sz="half" idx="1"/>
          </p:nvPr>
        </p:nvSpPr>
        <p:spPr>
          <a:xfrm>
            <a:off x="838200" y="1677600"/>
            <a:ext cx="5181600" cy="4379352"/>
          </a:xfrm>
        </p:spPr>
        <p:txBody>
          <a:bodyPr>
            <a:normAutofit/>
          </a:bodyPr>
          <a:lstStyle>
            <a:lvl1pPr>
              <a:lnSpc>
                <a:spcPct val="100000"/>
              </a:lnSpc>
              <a:defRPr sz="2400">
                <a:solidFill>
                  <a:schemeClr val="bg1"/>
                </a:solidFill>
              </a:defRPr>
            </a:lvl1pPr>
            <a:lvl2pPr>
              <a:lnSpc>
                <a:spcPct val="100000"/>
              </a:lnSpc>
              <a:defRPr>
                <a:solidFill>
                  <a:schemeClr val="bg1"/>
                </a:solidFill>
              </a:defRPr>
            </a:lvl2pPr>
            <a:lvl3pPr>
              <a:lnSpc>
                <a:spcPct val="100000"/>
              </a:lnSpc>
              <a:defRPr>
                <a:solidFill>
                  <a:schemeClr val="bg1"/>
                </a:solidFill>
              </a:defRPr>
            </a:lvl3pPr>
            <a:lvl4pPr>
              <a:lnSpc>
                <a:spcPct val="100000"/>
              </a:lnSpc>
              <a:defRPr>
                <a:solidFill>
                  <a:schemeClr val="bg1"/>
                </a:solidFill>
              </a:defRPr>
            </a:lvl4pPr>
            <a:lvl5pPr>
              <a:lnSpc>
                <a:spcPct val="100000"/>
              </a:lnSpc>
              <a:defRPr>
                <a:solidFill>
                  <a:schemeClr val="bg1"/>
                </a:solidFill>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10" name="Plassholder for innhold 3">
            <a:extLst>
              <a:ext uri="{FF2B5EF4-FFF2-40B4-BE49-F238E27FC236}">
                <a16:creationId xmlns:a16="http://schemas.microsoft.com/office/drawing/2014/main" id="{54CE8FB6-5CD4-6E4C-8194-B26779A263FD}"/>
              </a:ext>
            </a:extLst>
          </p:cNvPr>
          <p:cNvSpPr>
            <a:spLocks noGrp="1"/>
          </p:cNvSpPr>
          <p:nvPr>
            <p:ph sz="half" idx="2"/>
          </p:nvPr>
        </p:nvSpPr>
        <p:spPr>
          <a:xfrm>
            <a:off x="6172200" y="1677600"/>
            <a:ext cx="5181600" cy="4379353"/>
          </a:xfrm>
        </p:spPr>
        <p:txBody>
          <a:bodyPr>
            <a:normAutofit/>
          </a:bodyPr>
          <a:lstStyle>
            <a:lvl1pPr marL="228600" marR="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sz="2400">
                <a:solidFill>
                  <a:schemeClr val="bg1"/>
                </a:solidFill>
              </a:defRPr>
            </a:lvl1pPr>
            <a:lvl2pPr>
              <a:lnSpc>
                <a:spcPct val="100000"/>
              </a:lnSpc>
              <a:defRPr>
                <a:solidFill>
                  <a:schemeClr val="bg1"/>
                </a:solidFill>
              </a:defRPr>
            </a:lvl2pPr>
            <a:lvl3pPr>
              <a:lnSpc>
                <a:spcPct val="100000"/>
              </a:lnSpc>
              <a:defRPr>
                <a:solidFill>
                  <a:schemeClr val="bg1"/>
                </a:solidFill>
              </a:defRPr>
            </a:lvl3pPr>
            <a:lvl4pPr>
              <a:lnSpc>
                <a:spcPct val="100000"/>
              </a:lnSpc>
              <a:defRPr>
                <a:solidFill>
                  <a:schemeClr val="bg1"/>
                </a:solidFill>
              </a:defRPr>
            </a:lvl4pPr>
            <a:lvl5pPr>
              <a:lnSpc>
                <a:spcPct val="100000"/>
              </a:lnSpc>
              <a:defRPr>
                <a:solidFill>
                  <a:schemeClr val="bg1"/>
                </a:solidFill>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Tree>
    <p:extLst>
      <p:ext uri="{BB962C8B-B14F-4D97-AF65-F5344CB8AC3E}">
        <p14:creationId xmlns:p14="http://schemas.microsoft.com/office/powerpoint/2010/main" val="2075858986"/>
      </p:ext>
    </p:extLst>
  </p:cSld>
  <p:clrMapOvr>
    <a:masterClrMapping/>
  </p:clrMapOvr>
  <p:extLst>
    <p:ext uri="{DCECCB84-F9BA-43D5-87BE-67443E8EF086}">
      <p15:sldGuideLst xmlns:p15="http://schemas.microsoft.com/office/powerpoint/2012/main">
        <p15:guide id="1" pos="7469">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95AD657-94DE-2D46-8063-6F7C1AE6AA7D}"/>
              </a:ext>
            </a:extLst>
          </p:cNvPr>
          <p:cNvSpPr>
            <a:spLocks noGrp="1"/>
          </p:cNvSpPr>
          <p:nvPr>
            <p:ph type="title"/>
          </p:nvPr>
        </p:nvSpPr>
        <p:spPr>
          <a:xfrm>
            <a:off x="839788" y="365125"/>
            <a:ext cx="10515600" cy="1325563"/>
          </a:xfrm>
        </p:spPr>
        <p:txBody>
          <a:bodyPr/>
          <a:lstStyle>
            <a:lvl1pPr>
              <a:lnSpc>
                <a:spcPct val="100000"/>
              </a:lnSpc>
              <a:defRPr/>
            </a:lvl1pPr>
          </a:lstStyle>
          <a:p>
            <a:r>
              <a:rPr lang="nb-NO"/>
              <a:t>Klikk for å redigere tittelstil</a:t>
            </a:r>
            <a:endParaRPr lang="nb-NO" dirty="0"/>
          </a:p>
        </p:txBody>
      </p:sp>
      <p:sp>
        <p:nvSpPr>
          <p:cNvPr id="3" name="Plassholder for tekst 2">
            <a:extLst>
              <a:ext uri="{FF2B5EF4-FFF2-40B4-BE49-F238E27FC236}">
                <a16:creationId xmlns:a16="http://schemas.microsoft.com/office/drawing/2014/main" id="{53827E10-94C9-C947-A422-FFC3B3805593}"/>
              </a:ext>
            </a:extLst>
          </p:cNvPr>
          <p:cNvSpPr>
            <a:spLocks noGrp="1"/>
          </p:cNvSpPr>
          <p:nvPr>
            <p:ph type="body" idx="1"/>
          </p:nvPr>
        </p:nvSpPr>
        <p:spPr>
          <a:xfrm>
            <a:off x="839788" y="1681163"/>
            <a:ext cx="5157787" cy="823912"/>
          </a:xfrm>
        </p:spPr>
        <p:txBody>
          <a:bodyPr anchor="b"/>
          <a:lstStyle>
            <a:lvl1pPr marL="0" indent="0">
              <a:lnSpc>
                <a:spcPct val="100000"/>
              </a:lnSpc>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Plassholder for innhold 3">
            <a:extLst>
              <a:ext uri="{FF2B5EF4-FFF2-40B4-BE49-F238E27FC236}">
                <a16:creationId xmlns:a16="http://schemas.microsoft.com/office/drawing/2014/main" id="{A718C627-31B2-7546-9662-A50D1B74C4DD}"/>
              </a:ext>
            </a:extLst>
          </p:cNvPr>
          <p:cNvSpPr>
            <a:spLocks noGrp="1"/>
          </p:cNvSpPr>
          <p:nvPr>
            <p:ph sz="half" idx="2"/>
          </p:nvPr>
        </p:nvSpPr>
        <p:spPr>
          <a:xfrm>
            <a:off x="839788" y="2505075"/>
            <a:ext cx="5157787" cy="3684588"/>
          </a:xfrm>
        </p:spPr>
        <p:txBody>
          <a:bodyPr/>
          <a:lstStyle>
            <a:lvl1pPr>
              <a:lnSpc>
                <a:spcPct val="100000"/>
              </a:lnSpc>
              <a:defRPr sz="2400"/>
            </a:lvl1pPr>
            <a:lvl2pPr>
              <a:lnSpc>
                <a:spcPct val="100000"/>
              </a:lnSpc>
              <a:defRPr/>
            </a:lvl2pPr>
            <a:lvl3pPr>
              <a:lnSpc>
                <a:spcPct val="100000"/>
              </a:lnSpc>
              <a:defRPr/>
            </a:lvl3pPr>
            <a:lvl4pPr>
              <a:lnSpc>
                <a:spcPct val="100000"/>
              </a:lnSpc>
              <a:defRPr/>
            </a:lvl4pPr>
            <a:lvl5pPr>
              <a:lnSpc>
                <a:spcPct val="100000"/>
              </a:lnSpc>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5" name="Plassholder for tekst 4">
            <a:extLst>
              <a:ext uri="{FF2B5EF4-FFF2-40B4-BE49-F238E27FC236}">
                <a16:creationId xmlns:a16="http://schemas.microsoft.com/office/drawing/2014/main" id="{B33BEA41-2543-5F4B-9B02-3D80827D76C0}"/>
              </a:ext>
            </a:extLst>
          </p:cNvPr>
          <p:cNvSpPr>
            <a:spLocks noGrp="1"/>
          </p:cNvSpPr>
          <p:nvPr>
            <p:ph type="body" sz="quarter" idx="3"/>
          </p:nvPr>
        </p:nvSpPr>
        <p:spPr>
          <a:xfrm>
            <a:off x="6172200" y="1681163"/>
            <a:ext cx="5183188" cy="823912"/>
          </a:xfrm>
        </p:spPr>
        <p:txBody>
          <a:bodyPr anchor="b"/>
          <a:lstStyle>
            <a:lvl1pPr marL="0" indent="0">
              <a:lnSpc>
                <a:spcPct val="100000"/>
              </a:lnSpc>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Plassholder for innhold 5">
            <a:extLst>
              <a:ext uri="{FF2B5EF4-FFF2-40B4-BE49-F238E27FC236}">
                <a16:creationId xmlns:a16="http://schemas.microsoft.com/office/drawing/2014/main" id="{4BD56886-CD3D-E343-A021-F89EDBAD8786}"/>
              </a:ext>
            </a:extLst>
          </p:cNvPr>
          <p:cNvSpPr>
            <a:spLocks noGrp="1"/>
          </p:cNvSpPr>
          <p:nvPr>
            <p:ph sz="quarter" idx="4"/>
          </p:nvPr>
        </p:nvSpPr>
        <p:spPr>
          <a:xfrm>
            <a:off x="6172200" y="2505075"/>
            <a:ext cx="5183188" cy="3684588"/>
          </a:xfrm>
        </p:spPr>
        <p:txBody>
          <a:bodyPr/>
          <a:lstStyle>
            <a:lvl1pPr>
              <a:lnSpc>
                <a:spcPct val="100000"/>
              </a:lnSpc>
              <a:defRPr sz="2400"/>
            </a:lvl1pPr>
            <a:lvl2pPr>
              <a:lnSpc>
                <a:spcPct val="100000"/>
              </a:lnSpc>
              <a:defRPr/>
            </a:lvl2pPr>
            <a:lvl3pPr>
              <a:lnSpc>
                <a:spcPct val="100000"/>
              </a:lnSpc>
              <a:defRPr/>
            </a:lvl3pPr>
            <a:lvl4pPr>
              <a:lnSpc>
                <a:spcPct val="100000"/>
              </a:lnSpc>
              <a:defRPr/>
            </a:lvl4pPr>
            <a:lvl5pPr>
              <a:lnSpc>
                <a:spcPct val="100000"/>
              </a:lnSpc>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10" name="Plassholder for lysbildenummer 5">
            <a:extLst>
              <a:ext uri="{FF2B5EF4-FFF2-40B4-BE49-F238E27FC236}">
                <a16:creationId xmlns:a16="http://schemas.microsoft.com/office/drawing/2014/main" id="{E2D3424E-7867-FC49-8569-DF564594CFF1}"/>
              </a:ext>
            </a:extLst>
          </p:cNvPr>
          <p:cNvSpPr>
            <a:spLocks noGrp="1"/>
          </p:cNvSpPr>
          <p:nvPr>
            <p:ph type="sldNum" sz="quarter" idx="12"/>
          </p:nvPr>
        </p:nvSpPr>
        <p:spPr>
          <a:xfrm>
            <a:off x="9876693" y="154842"/>
            <a:ext cx="2057400" cy="365125"/>
          </a:xfrm>
          <a:prstGeom prst="rect">
            <a:avLst/>
          </a:prstGeom>
        </p:spPr>
        <p:txBody>
          <a:bodyPr/>
          <a:lstStyle>
            <a:lvl1pPr algn="r">
              <a:lnSpc>
                <a:spcPct val="100000"/>
              </a:lnSpc>
              <a:defRPr sz="1000">
                <a:solidFill>
                  <a:schemeClr val="bg2"/>
                </a:solidFill>
              </a:defRPr>
            </a:lvl1pPr>
          </a:lstStyle>
          <a:p>
            <a:fld id="{688908ED-3535-4842-B1D4-01B493E85754}" type="slidenum">
              <a:rPr lang="nb-NO" smtClean="0"/>
              <a:t>‹#›</a:t>
            </a:fld>
            <a:endParaRPr lang="nb-NO"/>
          </a:p>
        </p:txBody>
      </p:sp>
    </p:spTree>
    <p:extLst>
      <p:ext uri="{BB962C8B-B14F-4D97-AF65-F5344CB8AC3E}">
        <p14:creationId xmlns:p14="http://schemas.microsoft.com/office/powerpoint/2010/main" val="39333676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itatboks">
    <p:bg>
      <p:bgRef idx="1001">
        <a:schemeClr val="bg1"/>
      </p:bgRef>
    </p:bg>
    <p:spTree>
      <p:nvGrpSpPr>
        <p:cNvPr id="1" name=""/>
        <p:cNvGrpSpPr/>
        <p:nvPr/>
      </p:nvGrpSpPr>
      <p:grpSpPr>
        <a:xfrm>
          <a:off x="0" y="0"/>
          <a:ext cx="0" cy="0"/>
          <a:chOff x="0" y="0"/>
          <a:chExt cx="0" cy="0"/>
        </a:xfrm>
      </p:grpSpPr>
      <p:sp>
        <p:nvSpPr>
          <p:cNvPr id="9" name="Plassholder for tekst 8"/>
          <p:cNvSpPr>
            <a:spLocks noGrp="1"/>
          </p:cNvSpPr>
          <p:nvPr>
            <p:ph type="body" sz="quarter" idx="10" hasCustomPrompt="1"/>
          </p:nvPr>
        </p:nvSpPr>
        <p:spPr>
          <a:xfrm>
            <a:off x="3154725" y="1665962"/>
            <a:ext cx="7529751" cy="3021541"/>
          </a:xfrm>
          <a:solidFill>
            <a:srgbClr val="232323"/>
          </a:solidFill>
        </p:spPr>
        <p:txBody>
          <a:bodyPr wrap="square" lIns="360000" tIns="360000" rIns="360000" bIns="360000" anchor="ct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4000" i="1" baseline="0">
                <a:solidFill>
                  <a:schemeClr val="bg1"/>
                </a:solidFill>
                <a:latin typeface="+mj-l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dirty="0"/>
              <a:t>"Dette er en eksempeltekst" </a:t>
            </a:r>
          </a:p>
        </p:txBody>
      </p:sp>
      <p:sp>
        <p:nvSpPr>
          <p:cNvPr id="2" name="Bildeforklaring formet som et rektangel 1"/>
          <p:cNvSpPr/>
          <p:nvPr/>
        </p:nvSpPr>
        <p:spPr>
          <a:xfrm>
            <a:off x="1482140" y="1665962"/>
            <a:ext cx="1672435" cy="1716766"/>
          </a:xfrm>
          <a:prstGeom prst="wedgeRectCallou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5" name="Bild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37249" y="2143237"/>
            <a:ext cx="762216" cy="762216"/>
          </a:xfrm>
          <a:prstGeom prst="rect">
            <a:avLst/>
          </a:prstGeom>
        </p:spPr>
      </p:pic>
      <p:sp>
        <p:nvSpPr>
          <p:cNvPr id="4" name="Plassholder for tekst 3"/>
          <p:cNvSpPr>
            <a:spLocks noGrp="1"/>
          </p:cNvSpPr>
          <p:nvPr>
            <p:ph type="body" sz="quarter" idx="11" hasCustomPrompt="1"/>
          </p:nvPr>
        </p:nvSpPr>
        <p:spPr>
          <a:xfrm>
            <a:off x="3154575" y="4687888"/>
            <a:ext cx="7529900" cy="403096"/>
          </a:xfrm>
          <a:solidFill>
            <a:schemeClr val="bg2">
              <a:lumMod val="90000"/>
            </a:schemeClr>
          </a:solidFill>
        </p:spPr>
        <p:txBody>
          <a:bodyPr anchor="ctr">
            <a:normAutofit/>
          </a:bodyPr>
          <a:lstStyle>
            <a:lvl1pPr marL="0" indent="0" algn="ctr">
              <a:buNone/>
              <a:defRPr sz="2000" i="1" baseline="0">
                <a:solidFill>
                  <a:schemeClr val="bg1"/>
                </a:solidFill>
                <a:latin typeface="+mn-lt"/>
              </a:defRPr>
            </a:lvl1pPr>
          </a:lstStyle>
          <a:p>
            <a:pPr lvl="0"/>
            <a:r>
              <a:rPr lang="nb-NO" dirty="0"/>
              <a:t>- Chambers</a:t>
            </a:r>
          </a:p>
        </p:txBody>
      </p:sp>
    </p:spTree>
    <p:extLst>
      <p:ext uri="{BB962C8B-B14F-4D97-AF65-F5344CB8AC3E}">
        <p14:creationId xmlns:p14="http://schemas.microsoft.com/office/powerpoint/2010/main" val="857067021"/>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Klienter og saker (4 kort)">
    <p:spTree>
      <p:nvGrpSpPr>
        <p:cNvPr id="1" name=""/>
        <p:cNvGrpSpPr/>
        <p:nvPr/>
      </p:nvGrpSpPr>
      <p:grpSpPr>
        <a:xfrm>
          <a:off x="0" y="0"/>
          <a:ext cx="0" cy="0"/>
          <a:chOff x="0" y="0"/>
          <a:chExt cx="0" cy="0"/>
        </a:xfrm>
      </p:grpSpPr>
      <p:sp>
        <p:nvSpPr>
          <p:cNvPr id="6" name="Plassholder for lysbildenummer 5">
            <a:extLst>
              <a:ext uri="{FF2B5EF4-FFF2-40B4-BE49-F238E27FC236}">
                <a16:creationId xmlns:a16="http://schemas.microsoft.com/office/drawing/2014/main" id="{F7B58CA7-6A1D-5948-B835-0D50CE05B441}"/>
              </a:ext>
            </a:extLst>
          </p:cNvPr>
          <p:cNvSpPr txBox="1">
            <a:spLocks/>
          </p:cNvSpPr>
          <p:nvPr/>
        </p:nvSpPr>
        <p:spPr>
          <a:xfrm>
            <a:off x="9876693" y="154842"/>
            <a:ext cx="2057400" cy="365125"/>
          </a:xfrm>
          <a:prstGeom prst="rect">
            <a:avLst/>
          </a:prstGeom>
        </p:spPr>
        <p:txBody>
          <a:bodyPr/>
          <a:lstStyle>
            <a:defPPr>
              <a:defRPr lang="nb-NO"/>
            </a:defPPr>
            <a:lvl1pPr marL="0" algn="r" defTabSz="914400" rtl="0" eaLnBrk="1" latinLnBrk="0" hangingPunct="1">
              <a:defRPr sz="10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pPr>
            <a:fld id="{D35A1EEF-266C-3A4D-A11D-7A12839AD20D}" type="slidenum">
              <a:rPr lang="nb-NO" smtClean="0"/>
              <a:pPr>
                <a:lnSpc>
                  <a:spcPct val="100000"/>
                </a:lnSpc>
              </a:pPr>
              <a:t>‹#›</a:t>
            </a:fld>
            <a:endParaRPr lang="nb-NO" dirty="0"/>
          </a:p>
        </p:txBody>
      </p:sp>
      <p:sp>
        <p:nvSpPr>
          <p:cNvPr id="5" name="Tittel 1">
            <a:extLst>
              <a:ext uri="{FF2B5EF4-FFF2-40B4-BE49-F238E27FC236}">
                <a16:creationId xmlns:a16="http://schemas.microsoft.com/office/drawing/2014/main" id="{E1ACBDFB-AAC1-9440-AF00-9D4D64B1BCD5}"/>
              </a:ext>
            </a:extLst>
          </p:cNvPr>
          <p:cNvSpPr>
            <a:spLocks noGrp="1"/>
          </p:cNvSpPr>
          <p:nvPr>
            <p:ph type="title" hasCustomPrompt="1"/>
          </p:nvPr>
        </p:nvSpPr>
        <p:spPr>
          <a:xfrm>
            <a:off x="1216025" y="1013562"/>
            <a:ext cx="9759950" cy="670729"/>
          </a:xfrm>
        </p:spPr>
        <p:txBody>
          <a:bodyPr>
            <a:normAutofit/>
          </a:bodyPr>
          <a:lstStyle>
            <a:lvl1pPr marL="0" indent="0" algn="ctr">
              <a:lnSpc>
                <a:spcPct val="100000"/>
              </a:lnSpc>
              <a:buFont typeface="Arial" panose="020B0604020202020204" pitchFamily="34" charset="0"/>
              <a:buNone/>
              <a:defRPr sz="2400"/>
            </a:lvl1pPr>
          </a:lstStyle>
          <a:p>
            <a:r>
              <a:rPr lang="nb-NO" dirty="0"/>
              <a:t>Klienter og saker</a:t>
            </a:r>
          </a:p>
        </p:txBody>
      </p:sp>
      <p:sp>
        <p:nvSpPr>
          <p:cNvPr id="7" name="Plassholder for bilde 2">
            <a:extLst>
              <a:ext uri="{FF2B5EF4-FFF2-40B4-BE49-F238E27FC236}">
                <a16:creationId xmlns:a16="http://schemas.microsoft.com/office/drawing/2014/main" id="{DE356AAF-1EC0-FA43-9873-04F776C4CBD7}"/>
              </a:ext>
            </a:extLst>
          </p:cNvPr>
          <p:cNvSpPr>
            <a:spLocks noGrp="1"/>
          </p:cNvSpPr>
          <p:nvPr>
            <p:ph type="pic" sz="quarter" idx="13"/>
          </p:nvPr>
        </p:nvSpPr>
        <p:spPr>
          <a:xfrm>
            <a:off x="1216025" y="2329543"/>
            <a:ext cx="1979612" cy="1135663"/>
          </a:xfrm>
        </p:spPr>
        <p:txBody>
          <a:bodyPr>
            <a:normAutofit/>
          </a:bodyPr>
          <a:lstStyle>
            <a:lvl1pPr marL="0" indent="0">
              <a:lnSpc>
                <a:spcPct val="100000"/>
              </a:lnSpc>
              <a:buNone/>
              <a:defRPr sz="1050"/>
            </a:lvl1pPr>
          </a:lstStyle>
          <a:p>
            <a:r>
              <a:rPr lang="nb-NO"/>
              <a:t>Klikk på ikonet for å legge til et bilde</a:t>
            </a:r>
            <a:endParaRPr lang="nb-NO" dirty="0"/>
          </a:p>
        </p:txBody>
      </p:sp>
      <p:sp>
        <p:nvSpPr>
          <p:cNvPr id="8" name="Plassholder for tekst 3">
            <a:extLst>
              <a:ext uri="{FF2B5EF4-FFF2-40B4-BE49-F238E27FC236}">
                <a16:creationId xmlns:a16="http://schemas.microsoft.com/office/drawing/2014/main" id="{ABDE256C-75C4-CB44-9770-ED5850746DD5}"/>
              </a:ext>
            </a:extLst>
          </p:cNvPr>
          <p:cNvSpPr>
            <a:spLocks noGrp="1"/>
          </p:cNvSpPr>
          <p:nvPr>
            <p:ph type="body" sz="quarter" idx="14"/>
          </p:nvPr>
        </p:nvSpPr>
        <p:spPr>
          <a:xfrm>
            <a:off x="1216025" y="3643692"/>
            <a:ext cx="1979612" cy="1973338"/>
          </a:xfrm>
        </p:spPr>
        <p:txBody>
          <a:bodyPr>
            <a:normAutofit/>
          </a:bodyPr>
          <a:lstStyle>
            <a:lvl1pPr marL="0" indent="0">
              <a:lnSpc>
                <a:spcPct val="100000"/>
              </a:lnSpc>
              <a:buNone/>
              <a:defRPr sz="1200"/>
            </a:lvl1pPr>
          </a:lstStyle>
          <a:p>
            <a:pPr lvl="0"/>
            <a:r>
              <a:rPr lang="nb-NO"/>
              <a:t>Klikk for å redigere tekststiler i malen</a:t>
            </a:r>
          </a:p>
        </p:txBody>
      </p:sp>
      <p:sp>
        <p:nvSpPr>
          <p:cNvPr id="9" name="Plassholder for bilde 4">
            <a:extLst>
              <a:ext uri="{FF2B5EF4-FFF2-40B4-BE49-F238E27FC236}">
                <a16:creationId xmlns:a16="http://schemas.microsoft.com/office/drawing/2014/main" id="{F95155DD-005D-5C42-B36B-9BE9D4D2C72B}"/>
              </a:ext>
            </a:extLst>
          </p:cNvPr>
          <p:cNvSpPr>
            <a:spLocks noGrp="1"/>
          </p:cNvSpPr>
          <p:nvPr>
            <p:ph type="pic" sz="quarter" idx="15"/>
          </p:nvPr>
        </p:nvSpPr>
        <p:spPr>
          <a:xfrm>
            <a:off x="3811587" y="2329543"/>
            <a:ext cx="1979612" cy="1135663"/>
          </a:xfrm>
        </p:spPr>
        <p:txBody>
          <a:bodyPr>
            <a:normAutofit/>
          </a:bodyPr>
          <a:lstStyle>
            <a:lvl1pPr marL="0" indent="0">
              <a:lnSpc>
                <a:spcPct val="100000"/>
              </a:lnSpc>
              <a:buNone/>
              <a:defRPr sz="1050"/>
            </a:lvl1pPr>
          </a:lstStyle>
          <a:p>
            <a:r>
              <a:rPr lang="nb-NO"/>
              <a:t>Klikk på ikonet for å legge til et bilde</a:t>
            </a:r>
            <a:endParaRPr lang="nb-NO" dirty="0"/>
          </a:p>
        </p:txBody>
      </p:sp>
      <p:sp>
        <p:nvSpPr>
          <p:cNvPr id="10" name="Plassholder for tekst 5">
            <a:extLst>
              <a:ext uri="{FF2B5EF4-FFF2-40B4-BE49-F238E27FC236}">
                <a16:creationId xmlns:a16="http://schemas.microsoft.com/office/drawing/2014/main" id="{7B0E2BDE-DB5F-DD46-9007-5943F76FAF7C}"/>
              </a:ext>
            </a:extLst>
          </p:cNvPr>
          <p:cNvSpPr>
            <a:spLocks noGrp="1"/>
          </p:cNvSpPr>
          <p:nvPr>
            <p:ph type="body" sz="quarter" idx="16"/>
          </p:nvPr>
        </p:nvSpPr>
        <p:spPr>
          <a:xfrm>
            <a:off x="3811587" y="3643692"/>
            <a:ext cx="1979612" cy="1973338"/>
          </a:xfrm>
        </p:spPr>
        <p:txBody>
          <a:bodyPr>
            <a:normAutofit/>
          </a:bodyPr>
          <a:lstStyle>
            <a:lvl1pPr marL="0" indent="0">
              <a:lnSpc>
                <a:spcPct val="100000"/>
              </a:lnSpc>
              <a:buNone/>
              <a:defRPr sz="1200"/>
            </a:lvl1pPr>
          </a:lstStyle>
          <a:p>
            <a:pPr lvl="0"/>
            <a:r>
              <a:rPr lang="nb-NO"/>
              <a:t>Klikk for å redigere tekststiler i malen</a:t>
            </a:r>
          </a:p>
        </p:txBody>
      </p:sp>
      <p:sp>
        <p:nvSpPr>
          <p:cNvPr id="11" name="Plassholder for bilde 6">
            <a:extLst>
              <a:ext uri="{FF2B5EF4-FFF2-40B4-BE49-F238E27FC236}">
                <a16:creationId xmlns:a16="http://schemas.microsoft.com/office/drawing/2014/main" id="{F13684EE-ED74-3244-8E45-FA552BC389EC}"/>
              </a:ext>
            </a:extLst>
          </p:cNvPr>
          <p:cNvSpPr>
            <a:spLocks noGrp="1"/>
          </p:cNvSpPr>
          <p:nvPr>
            <p:ph type="pic" sz="quarter" idx="17"/>
          </p:nvPr>
        </p:nvSpPr>
        <p:spPr>
          <a:xfrm>
            <a:off x="6403975" y="2329543"/>
            <a:ext cx="1979612" cy="1135663"/>
          </a:xfrm>
        </p:spPr>
        <p:txBody>
          <a:bodyPr>
            <a:normAutofit/>
          </a:bodyPr>
          <a:lstStyle>
            <a:lvl1pPr marL="0" indent="0">
              <a:lnSpc>
                <a:spcPct val="100000"/>
              </a:lnSpc>
              <a:buNone/>
              <a:defRPr sz="1050"/>
            </a:lvl1pPr>
          </a:lstStyle>
          <a:p>
            <a:r>
              <a:rPr lang="nb-NO"/>
              <a:t>Klikk på ikonet for å legge til et bilde</a:t>
            </a:r>
            <a:endParaRPr lang="nb-NO" dirty="0"/>
          </a:p>
        </p:txBody>
      </p:sp>
      <p:sp>
        <p:nvSpPr>
          <p:cNvPr id="12" name="Plassholder for tekst 7">
            <a:extLst>
              <a:ext uri="{FF2B5EF4-FFF2-40B4-BE49-F238E27FC236}">
                <a16:creationId xmlns:a16="http://schemas.microsoft.com/office/drawing/2014/main" id="{34610E79-0697-C84F-9AE7-B88289F30E84}"/>
              </a:ext>
            </a:extLst>
          </p:cNvPr>
          <p:cNvSpPr>
            <a:spLocks noGrp="1"/>
          </p:cNvSpPr>
          <p:nvPr>
            <p:ph type="body" sz="quarter" idx="18"/>
          </p:nvPr>
        </p:nvSpPr>
        <p:spPr>
          <a:xfrm>
            <a:off x="6403975" y="3643692"/>
            <a:ext cx="1979612" cy="1973338"/>
          </a:xfrm>
        </p:spPr>
        <p:txBody>
          <a:bodyPr>
            <a:normAutofit/>
          </a:bodyPr>
          <a:lstStyle>
            <a:lvl1pPr marL="0" indent="0">
              <a:lnSpc>
                <a:spcPct val="100000"/>
              </a:lnSpc>
              <a:buNone/>
              <a:defRPr sz="1200"/>
            </a:lvl1pPr>
          </a:lstStyle>
          <a:p>
            <a:pPr lvl="0"/>
            <a:r>
              <a:rPr lang="nb-NO"/>
              <a:t>Klikk for å redigere tekststiler i malen</a:t>
            </a:r>
          </a:p>
        </p:txBody>
      </p:sp>
      <p:sp>
        <p:nvSpPr>
          <p:cNvPr id="13" name="Plassholder for bilde 8">
            <a:extLst>
              <a:ext uri="{FF2B5EF4-FFF2-40B4-BE49-F238E27FC236}">
                <a16:creationId xmlns:a16="http://schemas.microsoft.com/office/drawing/2014/main" id="{D5109140-6096-2240-B2DE-8B27956EC4B6}"/>
              </a:ext>
            </a:extLst>
          </p:cNvPr>
          <p:cNvSpPr>
            <a:spLocks noGrp="1"/>
          </p:cNvSpPr>
          <p:nvPr>
            <p:ph type="pic" sz="quarter" idx="19"/>
          </p:nvPr>
        </p:nvSpPr>
        <p:spPr>
          <a:xfrm>
            <a:off x="8996363" y="2329543"/>
            <a:ext cx="1979612" cy="1135663"/>
          </a:xfrm>
        </p:spPr>
        <p:txBody>
          <a:bodyPr>
            <a:normAutofit/>
          </a:bodyPr>
          <a:lstStyle>
            <a:lvl1pPr marL="0" indent="0">
              <a:lnSpc>
                <a:spcPct val="100000"/>
              </a:lnSpc>
              <a:buNone/>
              <a:defRPr sz="1050"/>
            </a:lvl1pPr>
          </a:lstStyle>
          <a:p>
            <a:r>
              <a:rPr lang="nb-NO"/>
              <a:t>Klikk på ikonet for å legge til et bilde</a:t>
            </a:r>
            <a:endParaRPr lang="nb-NO" dirty="0"/>
          </a:p>
        </p:txBody>
      </p:sp>
      <p:sp>
        <p:nvSpPr>
          <p:cNvPr id="14" name="Plassholder for tekst 9">
            <a:extLst>
              <a:ext uri="{FF2B5EF4-FFF2-40B4-BE49-F238E27FC236}">
                <a16:creationId xmlns:a16="http://schemas.microsoft.com/office/drawing/2014/main" id="{16D50820-AE89-4F4E-9FDF-B3F929535BAB}"/>
              </a:ext>
            </a:extLst>
          </p:cNvPr>
          <p:cNvSpPr>
            <a:spLocks noGrp="1"/>
          </p:cNvSpPr>
          <p:nvPr>
            <p:ph type="body" sz="quarter" idx="20"/>
          </p:nvPr>
        </p:nvSpPr>
        <p:spPr>
          <a:xfrm>
            <a:off x="8996363" y="3643692"/>
            <a:ext cx="1979612" cy="1973338"/>
          </a:xfrm>
        </p:spPr>
        <p:txBody>
          <a:bodyPr>
            <a:normAutofit/>
          </a:bodyPr>
          <a:lstStyle>
            <a:lvl1pPr marL="0" indent="0">
              <a:lnSpc>
                <a:spcPct val="100000"/>
              </a:lnSpc>
              <a:buNone/>
              <a:defRPr sz="1200"/>
            </a:lvl1pPr>
          </a:lstStyle>
          <a:p>
            <a:pPr lvl="0"/>
            <a:r>
              <a:rPr lang="nb-NO"/>
              <a:t>Klikk for å redigere tekststiler i malen</a:t>
            </a:r>
          </a:p>
        </p:txBody>
      </p:sp>
    </p:spTree>
    <p:extLst>
      <p:ext uri="{BB962C8B-B14F-4D97-AF65-F5344CB8AC3E}">
        <p14:creationId xmlns:p14="http://schemas.microsoft.com/office/powerpoint/2010/main" val="26582530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Forside 2">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5F9CEB73-6121-DF4C-9015-36F705F580FA}"/>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9" name="Bilde 8">
            <a:extLst>
              <a:ext uri="{FF2B5EF4-FFF2-40B4-BE49-F238E27FC236}">
                <a16:creationId xmlns:a16="http://schemas.microsoft.com/office/drawing/2014/main" id="{89418FC3-BADE-684F-BF86-C7C6927CADE2}"/>
              </a:ext>
            </a:extLst>
          </p:cNvPr>
          <p:cNvPicPr>
            <a:picLocks noChangeAspect="1"/>
          </p:cNvPicPr>
          <p:nvPr/>
        </p:nvPicPr>
        <p:blipFill>
          <a:blip r:embed="rId2"/>
          <a:srcRect/>
          <a:stretch/>
        </p:blipFill>
        <p:spPr>
          <a:xfrm>
            <a:off x="4325620" y="3072816"/>
            <a:ext cx="3540760" cy="712367"/>
          </a:xfrm>
          <a:prstGeom prst="rect">
            <a:avLst/>
          </a:prstGeom>
        </p:spPr>
      </p:pic>
    </p:spTree>
    <p:extLst>
      <p:ext uri="{BB962C8B-B14F-4D97-AF65-F5344CB8AC3E}">
        <p14:creationId xmlns:p14="http://schemas.microsoft.com/office/powerpoint/2010/main" val="17226688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Klienter og saker (8 kort)">
    <p:spTree>
      <p:nvGrpSpPr>
        <p:cNvPr id="1" name=""/>
        <p:cNvGrpSpPr/>
        <p:nvPr/>
      </p:nvGrpSpPr>
      <p:grpSpPr>
        <a:xfrm>
          <a:off x="0" y="0"/>
          <a:ext cx="0" cy="0"/>
          <a:chOff x="0" y="0"/>
          <a:chExt cx="0" cy="0"/>
        </a:xfrm>
      </p:grpSpPr>
      <p:sp>
        <p:nvSpPr>
          <p:cNvPr id="6" name="Plassholder for lysbildenummer 5">
            <a:extLst>
              <a:ext uri="{FF2B5EF4-FFF2-40B4-BE49-F238E27FC236}">
                <a16:creationId xmlns:a16="http://schemas.microsoft.com/office/drawing/2014/main" id="{F7B58CA7-6A1D-5948-B835-0D50CE05B441}"/>
              </a:ext>
            </a:extLst>
          </p:cNvPr>
          <p:cNvSpPr txBox="1">
            <a:spLocks/>
          </p:cNvSpPr>
          <p:nvPr/>
        </p:nvSpPr>
        <p:spPr>
          <a:xfrm>
            <a:off x="9876693" y="154842"/>
            <a:ext cx="2057400" cy="365125"/>
          </a:xfrm>
          <a:prstGeom prst="rect">
            <a:avLst/>
          </a:prstGeom>
        </p:spPr>
        <p:txBody>
          <a:bodyPr/>
          <a:lstStyle>
            <a:defPPr>
              <a:defRPr lang="nb-NO"/>
            </a:defPPr>
            <a:lvl1pPr marL="0" algn="r" defTabSz="914400" rtl="0" eaLnBrk="1" latinLnBrk="0" hangingPunct="1">
              <a:defRPr sz="10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pPr>
            <a:fld id="{D35A1EEF-266C-3A4D-A11D-7A12839AD20D}" type="slidenum">
              <a:rPr lang="nb-NO" smtClean="0"/>
              <a:pPr>
                <a:lnSpc>
                  <a:spcPct val="100000"/>
                </a:lnSpc>
              </a:pPr>
              <a:t>‹#›</a:t>
            </a:fld>
            <a:endParaRPr lang="nb-NO" dirty="0"/>
          </a:p>
        </p:txBody>
      </p:sp>
      <p:sp>
        <p:nvSpPr>
          <p:cNvPr id="5" name="Tittel 1">
            <a:extLst>
              <a:ext uri="{FF2B5EF4-FFF2-40B4-BE49-F238E27FC236}">
                <a16:creationId xmlns:a16="http://schemas.microsoft.com/office/drawing/2014/main" id="{E1ACBDFB-AAC1-9440-AF00-9D4D64B1BCD5}"/>
              </a:ext>
            </a:extLst>
          </p:cNvPr>
          <p:cNvSpPr>
            <a:spLocks noGrp="1"/>
          </p:cNvSpPr>
          <p:nvPr>
            <p:ph type="title" hasCustomPrompt="1"/>
          </p:nvPr>
        </p:nvSpPr>
        <p:spPr>
          <a:xfrm>
            <a:off x="1216025" y="1013562"/>
            <a:ext cx="9759950" cy="670729"/>
          </a:xfrm>
        </p:spPr>
        <p:txBody>
          <a:bodyPr>
            <a:normAutofit/>
          </a:bodyPr>
          <a:lstStyle>
            <a:lvl1pPr marL="0" indent="0" algn="ctr">
              <a:lnSpc>
                <a:spcPct val="100000"/>
              </a:lnSpc>
              <a:buFont typeface="Arial" panose="020B0604020202020204" pitchFamily="34" charset="0"/>
              <a:buNone/>
              <a:defRPr sz="2400"/>
            </a:lvl1pPr>
          </a:lstStyle>
          <a:p>
            <a:r>
              <a:rPr lang="nb-NO" dirty="0"/>
              <a:t>Klienter og saker</a:t>
            </a:r>
          </a:p>
        </p:txBody>
      </p:sp>
      <p:sp>
        <p:nvSpPr>
          <p:cNvPr id="7" name="Plassholder for bilde 2">
            <a:extLst>
              <a:ext uri="{FF2B5EF4-FFF2-40B4-BE49-F238E27FC236}">
                <a16:creationId xmlns:a16="http://schemas.microsoft.com/office/drawing/2014/main" id="{DE356AAF-1EC0-FA43-9873-04F776C4CBD7}"/>
              </a:ext>
            </a:extLst>
          </p:cNvPr>
          <p:cNvSpPr>
            <a:spLocks noGrp="1"/>
          </p:cNvSpPr>
          <p:nvPr>
            <p:ph type="pic" sz="quarter" idx="13"/>
          </p:nvPr>
        </p:nvSpPr>
        <p:spPr>
          <a:xfrm>
            <a:off x="1216025" y="2079324"/>
            <a:ext cx="1979612" cy="352425"/>
          </a:xfrm>
        </p:spPr>
        <p:txBody>
          <a:bodyPr>
            <a:normAutofit/>
          </a:bodyPr>
          <a:lstStyle>
            <a:lvl1pPr marL="0" indent="0">
              <a:lnSpc>
                <a:spcPct val="100000"/>
              </a:lnSpc>
              <a:buNone/>
              <a:defRPr sz="1050"/>
            </a:lvl1pPr>
          </a:lstStyle>
          <a:p>
            <a:r>
              <a:rPr lang="nb-NO"/>
              <a:t>Klikk på ikonet for å legge til et bilde</a:t>
            </a:r>
            <a:endParaRPr lang="nb-NO" dirty="0"/>
          </a:p>
        </p:txBody>
      </p:sp>
      <p:sp>
        <p:nvSpPr>
          <p:cNvPr id="8" name="Plassholder for tekst 3">
            <a:extLst>
              <a:ext uri="{FF2B5EF4-FFF2-40B4-BE49-F238E27FC236}">
                <a16:creationId xmlns:a16="http://schemas.microsoft.com/office/drawing/2014/main" id="{ABDE256C-75C4-CB44-9770-ED5850746DD5}"/>
              </a:ext>
            </a:extLst>
          </p:cNvPr>
          <p:cNvSpPr>
            <a:spLocks noGrp="1"/>
          </p:cNvSpPr>
          <p:nvPr>
            <p:ph type="body" sz="quarter" idx="14"/>
          </p:nvPr>
        </p:nvSpPr>
        <p:spPr>
          <a:xfrm>
            <a:off x="1216025" y="2610235"/>
            <a:ext cx="1979612" cy="1254125"/>
          </a:xfrm>
        </p:spPr>
        <p:txBody>
          <a:bodyPr>
            <a:normAutofit/>
          </a:bodyPr>
          <a:lstStyle>
            <a:lvl1pPr marL="0" indent="0">
              <a:lnSpc>
                <a:spcPct val="100000"/>
              </a:lnSpc>
              <a:buNone/>
              <a:defRPr sz="1050"/>
            </a:lvl1pPr>
          </a:lstStyle>
          <a:p>
            <a:pPr lvl="0"/>
            <a:r>
              <a:rPr lang="nb-NO"/>
              <a:t>Klikk for å redigere tekststiler i malen</a:t>
            </a:r>
          </a:p>
        </p:txBody>
      </p:sp>
      <p:sp>
        <p:nvSpPr>
          <p:cNvPr id="9" name="Plassholder for bilde 4">
            <a:extLst>
              <a:ext uri="{FF2B5EF4-FFF2-40B4-BE49-F238E27FC236}">
                <a16:creationId xmlns:a16="http://schemas.microsoft.com/office/drawing/2014/main" id="{F95155DD-005D-5C42-B36B-9BE9D4D2C72B}"/>
              </a:ext>
            </a:extLst>
          </p:cNvPr>
          <p:cNvSpPr>
            <a:spLocks noGrp="1"/>
          </p:cNvSpPr>
          <p:nvPr>
            <p:ph type="pic" sz="quarter" idx="15"/>
          </p:nvPr>
        </p:nvSpPr>
        <p:spPr>
          <a:xfrm>
            <a:off x="3811587" y="2079324"/>
            <a:ext cx="1979612" cy="352425"/>
          </a:xfrm>
        </p:spPr>
        <p:txBody>
          <a:bodyPr>
            <a:normAutofit/>
          </a:bodyPr>
          <a:lstStyle>
            <a:lvl1pPr marL="0" indent="0">
              <a:lnSpc>
                <a:spcPct val="100000"/>
              </a:lnSpc>
              <a:buNone/>
              <a:defRPr sz="1050"/>
            </a:lvl1pPr>
          </a:lstStyle>
          <a:p>
            <a:r>
              <a:rPr lang="nb-NO"/>
              <a:t>Klikk på ikonet for å legge til et bilde</a:t>
            </a:r>
            <a:endParaRPr lang="nb-NO" dirty="0"/>
          </a:p>
        </p:txBody>
      </p:sp>
      <p:sp>
        <p:nvSpPr>
          <p:cNvPr id="10" name="Plassholder for tekst 5">
            <a:extLst>
              <a:ext uri="{FF2B5EF4-FFF2-40B4-BE49-F238E27FC236}">
                <a16:creationId xmlns:a16="http://schemas.microsoft.com/office/drawing/2014/main" id="{7B0E2BDE-DB5F-DD46-9007-5943F76FAF7C}"/>
              </a:ext>
            </a:extLst>
          </p:cNvPr>
          <p:cNvSpPr>
            <a:spLocks noGrp="1"/>
          </p:cNvSpPr>
          <p:nvPr>
            <p:ph type="body" sz="quarter" idx="16"/>
          </p:nvPr>
        </p:nvSpPr>
        <p:spPr>
          <a:xfrm>
            <a:off x="3811587" y="2610235"/>
            <a:ext cx="1979612" cy="1254125"/>
          </a:xfrm>
        </p:spPr>
        <p:txBody>
          <a:bodyPr>
            <a:normAutofit/>
          </a:bodyPr>
          <a:lstStyle>
            <a:lvl1pPr marL="0" indent="0">
              <a:lnSpc>
                <a:spcPct val="100000"/>
              </a:lnSpc>
              <a:buNone/>
              <a:defRPr sz="1050"/>
            </a:lvl1pPr>
          </a:lstStyle>
          <a:p>
            <a:pPr lvl="0"/>
            <a:r>
              <a:rPr lang="nb-NO"/>
              <a:t>Klikk for å redigere tekststiler i malen</a:t>
            </a:r>
          </a:p>
        </p:txBody>
      </p:sp>
      <p:sp>
        <p:nvSpPr>
          <p:cNvPr id="11" name="Plassholder for bilde 6">
            <a:extLst>
              <a:ext uri="{FF2B5EF4-FFF2-40B4-BE49-F238E27FC236}">
                <a16:creationId xmlns:a16="http://schemas.microsoft.com/office/drawing/2014/main" id="{F13684EE-ED74-3244-8E45-FA552BC389EC}"/>
              </a:ext>
            </a:extLst>
          </p:cNvPr>
          <p:cNvSpPr>
            <a:spLocks noGrp="1"/>
          </p:cNvSpPr>
          <p:nvPr>
            <p:ph type="pic" sz="quarter" idx="17"/>
          </p:nvPr>
        </p:nvSpPr>
        <p:spPr>
          <a:xfrm>
            <a:off x="6403975" y="2079324"/>
            <a:ext cx="1979612" cy="352425"/>
          </a:xfrm>
        </p:spPr>
        <p:txBody>
          <a:bodyPr>
            <a:normAutofit/>
          </a:bodyPr>
          <a:lstStyle>
            <a:lvl1pPr marL="0" indent="0">
              <a:lnSpc>
                <a:spcPct val="100000"/>
              </a:lnSpc>
              <a:buNone/>
              <a:defRPr sz="1050"/>
            </a:lvl1pPr>
          </a:lstStyle>
          <a:p>
            <a:r>
              <a:rPr lang="nb-NO"/>
              <a:t>Klikk på ikonet for å legge til et bilde</a:t>
            </a:r>
            <a:endParaRPr lang="nb-NO" dirty="0"/>
          </a:p>
        </p:txBody>
      </p:sp>
      <p:sp>
        <p:nvSpPr>
          <p:cNvPr id="12" name="Plassholder for tekst 7">
            <a:extLst>
              <a:ext uri="{FF2B5EF4-FFF2-40B4-BE49-F238E27FC236}">
                <a16:creationId xmlns:a16="http://schemas.microsoft.com/office/drawing/2014/main" id="{34610E79-0697-C84F-9AE7-B88289F30E84}"/>
              </a:ext>
            </a:extLst>
          </p:cNvPr>
          <p:cNvSpPr>
            <a:spLocks noGrp="1"/>
          </p:cNvSpPr>
          <p:nvPr>
            <p:ph type="body" sz="quarter" idx="18"/>
          </p:nvPr>
        </p:nvSpPr>
        <p:spPr>
          <a:xfrm>
            <a:off x="6403975" y="2610235"/>
            <a:ext cx="1979612" cy="1254125"/>
          </a:xfrm>
        </p:spPr>
        <p:txBody>
          <a:bodyPr>
            <a:normAutofit/>
          </a:bodyPr>
          <a:lstStyle>
            <a:lvl1pPr marL="0" indent="0">
              <a:lnSpc>
                <a:spcPct val="100000"/>
              </a:lnSpc>
              <a:buNone/>
              <a:defRPr sz="1050"/>
            </a:lvl1pPr>
          </a:lstStyle>
          <a:p>
            <a:pPr lvl="0"/>
            <a:r>
              <a:rPr lang="nb-NO"/>
              <a:t>Klikk for å redigere tekststiler i malen</a:t>
            </a:r>
          </a:p>
        </p:txBody>
      </p:sp>
      <p:sp>
        <p:nvSpPr>
          <p:cNvPr id="13" name="Plassholder for bilde 8">
            <a:extLst>
              <a:ext uri="{FF2B5EF4-FFF2-40B4-BE49-F238E27FC236}">
                <a16:creationId xmlns:a16="http://schemas.microsoft.com/office/drawing/2014/main" id="{D5109140-6096-2240-B2DE-8B27956EC4B6}"/>
              </a:ext>
            </a:extLst>
          </p:cNvPr>
          <p:cNvSpPr>
            <a:spLocks noGrp="1"/>
          </p:cNvSpPr>
          <p:nvPr>
            <p:ph type="pic" sz="quarter" idx="19"/>
          </p:nvPr>
        </p:nvSpPr>
        <p:spPr>
          <a:xfrm>
            <a:off x="8996363" y="2079324"/>
            <a:ext cx="1979612" cy="352425"/>
          </a:xfrm>
        </p:spPr>
        <p:txBody>
          <a:bodyPr>
            <a:normAutofit/>
          </a:bodyPr>
          <a:lstStyle>
            <a:lvl1pPr marL="0" indent="0">
              <a:lnSpc>
                <a:spcPct val="100000"/>
              </a:lnSpc>
              <a:buNone/>
              <a:defRPr sz="1050"/>
            </a:lvl1pPr>
          </a:lstStyle>
          <a:p>
            <a:r>
              <a:rPr lang="nb-NO"/>
              <a:t>Klikk på ikonet for å legge til et bilde</a:t>
            </a:r>
            <a:endParaRPr lang="nb-NO" dirty="0"/>
          </a:p>
        </p:txBody>
      </p:sp>
      <p:sp>
        <p:nvSpPr>
          <p:cNvPr id="14" name="Plassholder for tekst 9">
            <a:extLst>
              <a:ext uri="{FF2B5EF4-FFF2-40B4-BE49-F238E27FC236}">
                <a16:creationId xmlns:a16="http://schemas.microsoft.com/office/drawing/2014/main" id="{16D50820-AE89-4F4E-9FDF-B3F929535BAB}"/>
              </a:ext>
            </a:extLst>
          </p:cNvPr>
          <p:cNvSpPr>
            <a:spLocks noGrp="1"/>
          </p:cNvSpPr>
          <p:nvPr>
            <p:ph type="body" sz="quarter" idx="20"/>
          </p:nvPr>
        </p:nvSpPr>
        <p:spPr>
          <a:xfrm>
            <a:off x="8996363" y="2610235"/>
            <a:ext cx="1979612" cy="1254125"/>
          </a:xfrm>
        </p:spPr>
        <p:txBody>
          <a:bodyPr>
            <a:normAutofit/>
          </a:bodyPr>
          <a:lstStyle>
            <a:lvl1pPr marL="0" indent="0">
              <a:lnSpc>
                <a:spcPct val="100000"/>
              </a:lnSpc>
              <a:buNone/>
              <a:defRPr sz="1050"/>
            </a:lvl1pPr>
          </a:lstStyle>
          <a:p>
            <a:pPr lvl="0"/>
            <a:r>
              <a:rPr lang="nb-NO"/>
              <a:t>Klikk for å redigere tekststiler i malen</a:t>
            </a:r>
          </a:p>
        </p:txBody>
      </p:sp>
      <p:sp>
        <p:nvSpPr>
          <p:cNvPr id="15" name="Plassholder for bilde 10">
            <a:extLst>
              <a:ext uri="{FF2B5EF4-FFF2-40B4-BE49-F238E27FC236}">
                <a16:creationId xmlns:a16="http://schemas.microsoft.com/office/drawing/2014/main" id="{1650BD3A-DDEE-1349-86E0-7C233F905729}"/>
              </a:ext>
            </a:extLst>
          </p:cNvPr>
          <p:cNvSpPr>
            <a:spLocks noGrp="1"/>
          </p:cNvSpPr>
          <p:nvPr>
            <p:ph type="pic" sz="quarter" idx="21"/>
          </p:nvPr>
        </p:nvSpPr>
        <p:spPr>
          <a:xfrm>
            <a:off x="1216025" y="4259392"/>
            <a:ext cx="1979612" cy="352425"/>
          </a:xfrm>
        </p:spPr>
        <p:txBody>
          <a:bodyPr>
            <a:normAutofit/>
          </a:bodyPr>
          <a:lstStyle>
            <a:lvl1pPr marL="0" indent="0">
              <a:lnSpc>
                <a:spcPct val="100000"/>
              </a:lnSpc>
              <a:buNone/>
              <a:defRPr sz="1050"/>
            </a:lvl1pPr>
          </a:lstStyle>
          <a:p>
            <a:r>
              <a:rPr lang="nb-NO"/>
              <a:t>Klikk på ikonet for å legge til et bilde</a:t>
            </a:r>
            <a:endParaRPr lang="nb-NO" dirty="0"/>
          </a:p>
        </p:txBody>
      </p:sp>
      <p:sp>
        <p:nvSpPr>
          <p:cNvPr id="16" name="Plassholder for tekst 11">
            <a:extLst>
              <a:ext uri="{FF2B5EF4-FFF2-40B4-BE49-F238E27FC236}">
                <a16:creationId xmlns:a16="http://schemas.microsoft.com/office/drawing/2014/main" id="{B0D3B7DA-69CC-F54C-990E-7D39D157CBBA}"/>
              </a:ext>
            </a:extLst>
          </p:cNvPr>
          <p:cNvSpPr>
            <a:spLocks noGrp="1"/>
          </p:cNvSpPr>
          <p:nvPr>
            <p:ph type="body" sz="quarter" idx="22"/>
          </p:nvPr>
        </p:nvSpPr>
        <p:spPr>
          <a:xfrm>
            <a:off x="1216025" y="4790303"/>
            <a:ext cx="1979612" cy="1254125"/>
          </a:xfrm>
        </p:spPr>
        <p:txBody>
          <a:bodyPr>
            <a:normAutofit/>
          </a:bodyPr>
          <a:lstStyle>
            <a:lvl1pPr marL="0" indent="0">
              <a:lnSpc>
                <a:spcPct val="100000"/>
              </a:lnSpc>
              <a:buNone/>
              <a:defRPr sz="1050"/>
            </a:lvl1pPr>
          </a:lstStyle>
          <a:p>
            <a:pPr lvl="0"/>
            <a:r>
              <a:rPr lang="nb-NO"/>
              <a:t>Klikk for å redigere tekststiler i malen</a:t>
            </a:r>
          </a:p>
        </p:txBody>
      </p:sp>
      <p:sp>
        <p:nvSpPr>
          <p:cNvPr id="17" name="Plassholder for bilde 12">
            <a:extLst>
              <a:ext uri="{FF2B5EF4-FFF2-40B4-BE49-F238E27FC236}">
                <a16:creationId xmlns:a16="http://schemas.microsoft.com/office/drawing/2014/main" id="{EA6BBFD9-E837-0345-B975-8B06D0FD3C13}"/>
              </a:ext>
            </a:extLst>
          </p:cNvPr>
          <p:cNvSpPr>
            <a:spLocks noGrp="1"/>
          </p:cNvSpPr>
          <p:nvPr>
            <p:ph type="pic" sz="quarter" idx="23"/>
          </p:nvPr>
        </p:nvSpPr>
        <p:spPr>
          <a:xfrm>
            <a:off x="3811587" y="4259392"/>
            <a:ext cx="1979612" cy="352425"/>
          </a:xfrm>
        </p:spPr>
        <p:txBody>
          <a:bodyPr>
            <a:normAutofit/>
          </a:bodyPr>
          <a:lstStyle>
            <a:lvl1pPr marL="0" indent="0">
              <a:lnSpc>
                <a:spcPct val="100000"/>
              </a:lnSpc>
              <a:buNone/>
              <a:defRPr sz="1050"/>
            </a:lvl1pPr>
          </a:lstStyle>
          <a:p>
            <a:r>
              <a:rPr lang="nb-NO"/>
              <a:t>Klikk på ikonet for å legge til et bilde</a:t>
            </a:r>
            <a:endParaRPr lang="nb-NO" dirty="0"/>
          </a:p>
        </p:txBody>
      </p:sp>
      <p:sp>
        <p:nvSpPr>
          <p:cNvPr id="18" name="Plassholder for tekst 13">
            <a:extLst>
              <a:ext uri="{FF2B5EF4-FFF2-40B4-BE49-F238E27FC236}">
                <a16:creationId xmlns:a16="http://schemas.microsoft.com/office/drawing/2014/main" id="{567B3E65-DAB8-2747-BD83-EFD827D22D05}"/>
              </a:ext>
            </a:extLst>
          </p:cNvPr>
          <p:cNvSpPr>
            <a:spLocks noGrp="1"/>
          </p:cNvSpPr>
          <p:nvPr>
            <p:ph type="body" sz="quarter" idx="24"/>
          </p:nvPr>
        </p:nvSpPr>
        <p:spPr>
          <a:xfrm>
            <a:off x="3811587" y="4790303"/>
            <a:ext cx="1979612" cy="1254125"/>
          </a:xfrm>
        </p:spPr>
        <p:txBody>
          <a:bodyPr>
            <a:normAutofit/>
          </a:bodyPr>
          <a:lstStyle>
            <a:lvl1pPr marL="0" indent="0">
              <a:lnSpc>
                <a:spcPct val="100000"/>
              </a:lnSpc>
              <a:buNone/>
              <a:defRPr sz="1050"/>
            </a:lvl1pPr>
          </a:lstStyle>
          <a:p>
            <a:pPr lvl="0"/>
            <a:r>
              <a:rPr lang="nb-NO"/>
              <a:t>Klikk for å redigere tekststiler i malen</a:t>
            </a:r>
          </a:p>
        </p:txBody>
      </p:sp>
      <p:sp>
        <p:nvSpPr>
          <p:cNvPr id="19" name="Plassholder for bilde 14">
            <a:extLst>
              <a:ext uri="{FF2B5EF4-FFF2-40B4-BE49-F238E27FC236}">
                <a16:creationId xmlns:a16="http://schemas.microsoft.com/office/drawing/2014/main" id="{C93E7391-ED56-B449-8388-1CAA940AD6CD}"/>
              </a:ext>
            </a:extLst>
          </p:cNvPr>
          <p:cNvSpPr>
            <a:spLocks noGrp="1"/>
          </p:cNvSpPr>
          <p:nvPr>
            <p:ph type="pic" sz="quarter" idx="25"/>
          </p:nvPr>
        </p:nvSpPr>
        <p:spPr>
          <a:xfrm>
            <a:off x="6403975" y="4259392"/>
            <a:ext cx="1979612" cy="352425"/>
          </a:xfrm>
        </p:spPr>
        <p:txBody>
          <a:bodyPr>
            <a:normAutofit/>
          </a:bodyPr>
          <a:lstStyle>
            <a:lvl1pPr marL="0" indent="0">
              <a:lnSpc>
                <a:spcPct val="100000"/>
              </a:lnSpc>
              <a:buNone/>
              <a:defRPr sz="1050"/>
            </a:lvl1pPr>
          </a:lstStyle>
          <a:p>
            <a:r>
              <a:rPr lang="nb-NO"/>
              <a:t>Klikk på ikonet for å legge til et bilde</a:t>
            </a:r>
            <a:endParaRPr lang="nb-NO" dirty="0"/>
          </a:p>
        </p:txBody>
      </p:sp>
      <p:sp>
        <p:nvSpPr>
          <p:cNvPr id="20" name="Plassholder for tekst 15">
            <a:extLst>
              <a:ext uri="{FF2B5EF4-FFF2-40B4-BE49-F238E27FC236}">
                <a16:creationId xmlns:a16="http://schemas.microsoft.com/office/drawing/2014/main" id="{D34EC666-D647-5D43-8745-B85FDCA44C10}"/>
              </a:ext>
            </a:extLst>
          </p:cNvPr>
          <p:cNvSpPr>
            <a:spLocks noGrp="1"/>
          </p:cNvSpPr>
          <p:nvPr>
            <p:ph type="body" sz="quarter" idx="26"/>
          </p:nvPr>
        </p:nvSpPr>
        <p:spPr>
          <a:xfrm>
            <a:off x="6403975" y="4790303"/>
            <a:ext cx="1979612" cy="1254125"/>
          </a:xfrm>
        </p:spPr>
        <p:txBody>
          <a:bodyPr>
            <a:normAutofit/>
          </a:bodyPr>
          <a:lstStyle>
            <a:lvl1pPr marL="0" indent="0">
              <a:lnSpc>
                <a:spcPct val="100000"/>
              </a:lnSpc>
              <a:buNone/>
              <a:defRPr sz="1050"/>
            </a:lvl1pPr>
          </a:lstStyle>
          <a:p>
            <a:pPr lvl="0"/>
            <a:r>
              <a:rPr lang="nb-NO"/>
              <a:t>Klikk for å redigere tekststiler i malen</a:t>
            </a:r>
          </a:p>
        </p:txBody>
      </p:sp>
      <p:sp>
        <p:nvSpPr>
          <p:cNvPr id="21" name="Plassholder for bilde 16">
            <a:extLst>
              <a:ext uri="{FF2B5EF4-FFF2-40B4-BE49-F238E27FC236}">
                <a16:creationId xmlns:a16="http://schemas.microsoft.com/office/drawing/2014/main" id="{B2E8DDB1-C9EA-2044-9999-94134C7E2580}"/>
              </a:ext>
            </a:extLst>
          </p:cNvPr>
          <p:cNvSpPr>
            <a:spLocks noGrp="1"/>
          </p:cNvSpPr>
          <p:nvPr>
            <p:ph type="pic" sz="quarter" idx="27"/>
          </p:nvPr>
        </p:nvSpPr>
        <p:spPr>
          <a:xfrm>
            <a:off x="8996363" y="4259392"/>
            <a:ext cx="1979612" cy="352425"/>
          </a:xfrm>
        </p:spPr>
        <p:txBody>
          <a:bodyPr>
            <a:normAutofit/>
          </a:bodyPr>
          <a:lstStyle>
            <a:lvl1pPr marL="0" indent="0">
              <a:lnSpc>
                <a:spcPct val="100000"/>
              </a:lnSpc>
              <a:buNone/>
              <a:defRPr sz="1050"/>
            </a:lvl1pPr>
          </a:lstStyle>
          <a:p>
            <a:r>
              <a:rPr lang="nb-NO"/>
              <a:t>Klikk på ikonet for å legge til et bilde</a:t>
            </a:r>
            <a:endParaRPr lang="nb-NO" dirty="0"/>
          </a:p>
        </p:txBody>
      </p:sp>
      <p:sp>
        <p:nvSpPr>
          <p:cNvPr id="22" name="Plassholder for tekst 17">
            <a:extLst>
              <a:ext uri="{FF2B5EF4-FFF2-40B4-BE49-F238E27FC236}">
                <a16:creationId xmlns:a16="http://schemas.microsoft.com/office/drawing/2014/main" id="{E3DE7035-1DF1-E54B-84DE-A5CC639E6750}"/>
              </a:ext>
            </a:extLst>
          </p:cNvPr>
          <p:cNvSpPr>
            <a:spLocks noGrp="1"/>
          </p:cNvSpPr>
          <p:nvPr>
            <p:ph type="body" sz="quarter" idx="28"/>
          </p:nvPr>
        </p:nvSpPr>
        <p:spPr>
          <a:xfrm>
            <a:off x="8996363" y="4790303"/>
            <a:ext cx="1979612" cy="1254125"/>
          </a:xfrm>
        </p:spPr>
        <p:txBody>
          <a:bodyPr>
            <a:normAutofit/>
          </a:bodyPr>
          <a:lstStyle>
            <a:lvl1pPr marL="0" indent="0">
              <a:lnSpc>
                <a:spcPct val="100000"/>
              </a:lnSpc>
              <a:buNone/>
              <a:defRPr sz="1050"/>
            </a:lvl1pPr>
          </a:lstStyle>
          <a:p>
            <a:pPr lvl="0"/>
            <a:r>
              <a:rPr lang="nb-NO"/>
              <a:t>Klikk for å redigere tekststiler i malen</a:t>
            </a:r>
          </a:p>
        </p:txBody>
      </p:sp>
    </p:spTree>
    <p:extLst>
      <p:ext uri="{BB962C8B-B14F-4D97-AF65-F5344CB8AC3E}">
        <p14:creationId xmlns:p14="http://schemas.microsoft.com/office/powerpoint/2010/main" val="3383246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Bio (Lys - 1 kort)">
    <p:spTree>
      <p:nvGrpSpPr>
        <p:cNvPr id="1" name=""/>
        <p:cNvGrpSpPr/>
        <p:nvPr/>
      </p:nvGrpSpPr>
      <p:grpSpPr>
        <a:xfrm>
          <a:off x="0" y="0"/>
          <a:ext cx="0" cy="0"/>
          <a:chOff x="0" y="0"/>
          <a:chExt cx="0" cy="0"/>
        </a:xfrm>
      </p:grpSpPr>
      <p:sp>
        <p:nvSpPr>
          <p:cNvPr id="3" name="Plassholder for lysbildenummer 2"/>
          <p:cNvSpPr>
            <a:spLocks noGrp="1"/>
          </p:cNvSpPr>
          <p:nvPr>
            <p:ph type="sldNum" sz="quarter" idx="10"/>
          </p:nvPr>
        </p:nvSpPr>
        <p:spPr/>
        <p:txBody>
          <a:bodyPr/>
          <a:lstStyle>
            <a:lvl1pPr>
              <a:lnSpc>
                <a:spcPct val="100000"/>
              </a:lnSpc>
              <a:defRPr/>
            </a:lvl1pPr>
          </a:lstStyle>
          <a:p>
            <a:fld id="{688908ED-3535-4842-B1D4-01B493E85754}" type="slidenum">
              <a:rPr lang="nb-NO" smtClean="0"/>
              <a:t>‹#›</a:t>
            </a:fld>
            <a:endParaRPr lang="nb-NO"/>
          </a:p>
        </p:txBody>
      </p:sp>
      <p:sp>
        <p:nvSpPr>
          <p:cNvPr id="4" name="Rektangel 3"/>
          <p:cNvSpPr/>
          <p:nvPr/>
        </p:nvSpPr>
        <p:spPr>
          <a:xfrm>
            <a:off x="4624860" y="2790092"/>
            <a:ext cx="2921000" cy="340599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nb-NO"/>
          </a:p>
        </p:txBody>
      </p:sp>
      <p:sp>
        <p:nvSpPr>
          <p:cNvPr id="5" name="Plassholder for tekst 2">
            <a:extLst>
              <a:ext uri="{FF2B5EF4-FFF2-40B4-BE49-F238E27FC236}">
                <a16:creationId xmlns:a16="http://schemas.microsoft.com/office/drawing/2014/main" id="{99308FDD-DA40-3E4F-BA71-711EB9B012B4}"/>
              </a:ext>
            </a:extLst>
          </p:cNvPr>
          <p:cNvSpPr>
            <a:spLocks noGrp="1"/>
          </p:cNvSpPr>
          <p:nvPr>
            <p:ph type="body" sz="quarter" idx="20" hasCustomPrompt="1"/>
          </p:nvPr>
        </p:nvSpPr>
        <p:spPr>
          <a:xfrm>
            <a:off x="4761367" y="2957613"/>
            <a:ext cx="2155825" cy="264338"/>
          </a:xfrm>
        </p:spPr>
        <p:txBody>
          <a:bodyPr>
            <a:normAutofit/>
          </a:bodyPr>
          <a:lstStyle>
            <a:lvl1pPr marL="0" indent="0">
              <a:lnSpc>
                <a:spcPct val="100000"/>
              </a:lnSpc>
              <a:buNone/>
              <a:defRPr sz="1600" b="1"/>
            </a:lvl1pPr>
          </a:lstStyle>
          <a:p>
            <a:r>
              <a:rPr lang="nb-NO" dirty="0"/>
              <a:t>Navn</a:t>
            </a:r>
          </a:p>
        </p:txBody>
      </p:sp>
      <p:sp>
        <p:nvSpPr>
          <p:cNvPr id="6" name="Plassholder for tekst 3">
            <a:extLst>
              <a:ext uri="{FF2B5EF4-FFF2-40B4-BE49-F238E27FC236}">
                <a16:creationId xmlns:a16="http://schemas.microsoft.com/office/drawing/2014/main" id="{AA1221F0-097C-8A42-B460-0996D8BD8C50}"/>
              </a:ext>
            </a:extLst>
          </p:cNvPr>
          <p:cNvSpPr>
            <a:spLocks noGrp="1"/>
          </p:cNvSpPr>
          <p:nvPr>
            <p:ph type="body" sz="quarter" idx="21" hasCustomPrompt="1"/>
          </p:nvPr>
        </p:nvSpPr>
        <p:spPr>
          <a:xfrm>
            <a:off x="4761366" y="3255852"/>
            <a:ext cx="2155825" cy="203539"/>
          </a:xfrm>
        </p:spPr>
        <p:txBody>
          <a:bodyPr>
            <a:noAutofit/>
          </a:bodyPr>
          <a:lstStyle>
            <a:lvl1pPr marL="0" indent="0">
              <a:lnSpc>
                <a:spcPct val="100000"/>
              </a:lnSpc>
              <a:buNone/>
              <a:defRPr sz="1200"/>
            </a:lvl1pPr>
          </a:lstStyle>
          <a:p>
            <a:r>
              <a:rPr lang="nb-NO" dirty="0"/>
              <a:t>Tittel</a:t>
            </a:r>
          </a:p>
        </p:txBody>
      </p:sp>
      <p:sp>
        <p:nvSpPr>
          <p:cNvPr id="7" name="Plassholder for tekst 4">
            <a:extLst>
              <a:ext uri="{FF2B5EF4-FFF2-40B4-BE49-F238E27FC236}">
                <a16:creationId xmlns:a16="http://schemas.microsoft.com/office/drawing/2014/main" id="{84DD79A9-5965-E743-992A-09E13250161C}"/>
              </a:ext>
            </a:extLst>
          </p:cNvPr>
          <p:cNvSpPr>
            <a:spLocks noGrp="1"/>
          </p:cNvSpPr>
          <p:nvPr>
            <p:ph type="body" sz="quarter" idx="22"/>
          </p:nvPr>
        </p:nvSpPr>
        <p:spPr>
          <a:xfrm>
            <a:off x="4761367" y="3627774"/>
            <a:ext cx="2645545" cy="2479473"/>
          </a:xfrm>
        </p:spPr>
        <p:txBody>
          <a:bodyPr>
            <a:normAutofit/>
          </a:bodyPr>
          <a:lstStyle>
            <a:lvl1pPr marL="0" indent="0">
              <a:lnSpc>
                <a:spcPct val="100000"/>
              </a:lnSpc>
              <a:buNone/>
              <a:defRPr sz="1200">
                <a:latin typeface="Calibri Light" panose="020F0302020204030204" pitchFamily="34" charset="0"/>
                <a:cs typeface="Calibri Light" panose="020F0302020204030204" pitchFamily="34" charset="0"/>
              </a:defRPr>
            </a:lvl1pPr>
          </a:lstStyle>
          <a:p>
            <a:pPr lvl="0"/>
            <a:r>
              <a:rPr lang="nb-NO"/>
              <a:t>Klikk for å redigere tekststiler i malen</a:t>
            </a:r>
          </a:p>
        </p:txBody>
      </p:sp>
      <p:sp>
        <p:nvSpPr>
          <p:cNvPr id="8" name="Plassholder for bilde 39">
            <a:extLst>
              <a:ext uri="{FF2B5EF4-FFF2-40B4-BE49-F238E27FC236}">
                <a16:creationId xmlns:a16="http://schemas.microsoft.com/office/drawing/2014/main" id="{795E9920-DC79-0948-8AC8-6918F2F60119}"/>
              </a:ext>
            </a:extLst>
          </p:cNvPr>
          <p:cNvSpPr>
            <a:spLocks noGrp="1"/>
          </p:cNvSpPr>
          <p:nvPr>
            <p:ph type="pic" sz="quarter" idx="28"/>
          </p:nvPr>
        </p:nvSpPr>
        <p:spPr>
          <a:xfrm>
            <a:off x="4624860" y="519967"/>
            <a:ext cx="2921000" cy="2270125"/>
          </a:xfrm>
        </p:spPr>
        <p:txBody>
          <a:bodyPr>
            <a:normAutofit/>
          </a:bodyPr>
          <a:lstStyle>
            <a:lvl1pPr marL="0" indent="0">
              <a:lnSpc>
                <a:spcPct val="100000"/>
              </a:lnSpc>
              <a:buNone/>
              <a:defRPr sz="1600"/>
            </a:lvl1pPr>
          </a:lstStyle>
          <a:p>
            <a:r>
              <a:rPr lang="nb-NO"/>
              <a:t>Klikk på ikonet for å legge til et bilde</a:t>
            </a:r>
          </a:p>
        </p:txBody>
      </p:sp>
    </p:spTree>
    <p:extLst>
      <p:ext uri="{BB962C8B-B14F-4D97-AF65-F5344CB8AC3E}">
        <p14:creationId xmlns:p14="http://schemas.microsoft.com/office/powerpoint/2010/main" val="29471636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Bio (Mørk - 1 kort)">
    <p:bg>
      <p:bgRef idx="1001">
        <a:schemeClr val="bg2"/>
      </p:bgRef>
    </p:bg>
    <p:spTree>
      <p:nvGrpSpPr>
        <p:cNvPr id="1" name=""/>
        <p:cNvGrpSpPr/>
        <p:nvPr/>
      </p:nvGrpSpPr>
      <p:grpSpPr>
        <a:xfrm>
          <a:off x="0" y="0"/>
          <a:ext cx="0" cy="0"/>
          <a:chOff x="0" y="0"/>
          <a:chExt cx="0" cy="0"/>
        </a:xfrm>
      </p:grpSpPr>
      <p:sp>
        <p:nvSpPr>
          <p:cNvPr id="3" name="Plassholder for lysbildenummer 2"/>
          <p:cNvSpPr>
            <a:spLocks noGrp="1"/>
          </p:cNvSpPr>
          <p:nvPr>
            <p:ph type="sldNum" sz="quarter" idx="10"/>
          </p:nvPr>
        </p:nvSpPr>
        <p:spPr/>
        <p:txBody>
          <a:bodyPr/>
          <a:lstStyle>
            <a:lvl1pPr>
              <a:lnSpc>
                <a:spcPct val="100000"/>
              </a:lnSpc>
              <a:defRPr/>
            </a:lvl1pPr>
          </a:lstStyle>
          <a:p>
            <a:fld id="{688908ED-3535-4842-B1D4-01B493E85754}" type="slidenum">
              <a:rPr lang="nb-NO" smtClean="0"/>
              <a:t>‹#›</a:t>
            </a:fld>
            <a:endParaRPr lang="nb-NO"/>
          </a:p>
        </p:txBody>
      </p:sp>
      <p:sp>
        <p:nvSpPr>
          <p:cNvPr id="4" name="Rektangel 3"/>
          <p:cNvSpPr/>
          <p:nvPr/>
        </p:nvSpPr>
        <p:spPr>
          <a:xfrm>
            <a:off x="4624860" y="2790092"/>
            <a:ext cx="2921000" cy="3405993"/>
          </a:xfrm>
          <a:prstGeom prst="rect">
            <a:avLst/>
          </a:prstGeom>
          <a:solidFill>
            <a:schemeClr val="tx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nb-NO"/>
          </a:p>
        </p:txBody>
      </p:sp>
      <p:sp>
        <p:nvSpPr>
          <p:cNvPr id="5" name="Plassholder for tekst 2">
            <a:extLst>
              <a:ext uri="{FF2B5EF4-FFF2-40B4-BE49-F238E27FC236}">
                <a16:creationId xmlns:a16="http://schemas.microsoft.com/office/drawing/2014/main" id="{99308FDD-DA40-3E4F-BA71-711EB9B012B4}"/>
              </a:ext>
            </a:extLst>
          </p:cNvPr>
          <p:cNvSpPr>
            <a:spLocks noGrp="1"/>
          </p:cNvSpPr>
          <p:nvPr>
            <p:ph type="body" sz="quarter" idx="20" hasCustomPrompt="1"/>
          </p:nvPr>
        </p:nvSpPr>
        <p:spPr>
          <a:xfrm>
            <a:off x="4761367" y="2958044"/>
            <a:ext cx="2155825" cy="264338"/>
          </a:xfrm>
        </p:spPr>
        <p:txBody>
          <a:bodyPr>
            <a:normAutofit/>
          </a:bodyPr>
          <a:lstStyle>
            <a:lvl1pPr marL="0" indent="0">
              <a:lnSpc>
                <a:spcPct val="100000"/>
              </a:lnSpc>
              <a:buNone/>
              <a:defRPr sz="1600" b="1"/>
            </a:lvl1pPr>
          </a:lstStyle>
          <a:p>
            <a:r>
              <a:rPr lang="nb-NO" dirty="0"/>
              <a:t>Navn</a:t>
            </a:r>
          </a:p>
        </p:txBody>
      </p:sp>
      <p:sp>
        <p:nvSpPr>
          <p:cNvPr id="6" name="Plassholder for tekst 3">
            <a:extLst>
              <a:ext uri="{FF2B5EF4-FFF2-40B4-BE49-F238E27FC236}">
                <a16:creationId xmlns:a16="http://schemas.microsoft.com/office/drawing/2014/main" id="{AA1221F0-097C-8A42-B460-0996D8BD8C50}"/>
              </a:ext>
            </a:extLst>
          </p:cNvPr>
          <p:cNvSpPr>
            <a:spLocks noGrp="1"/>
          </p:cNvSpPr>
          <p:nvPr>
            <p:ph type="body" sz="quarter" idx="21" hasCustomPrompt="1"/>
          </p:nvPr>
        </p:nvSpPr>
        <p:spPr>
          <a:xfrm>
            <a:off x="4761366" y="3256283"/>
            <a:ext cx="2155825" cy="203539"/>
          </a:xfrm>
        </p:spPr>
        <p:txBody>
          <a:bodyPr>
            <a:noAutofit/>
          </a:bodyPr>
          <a:lstStyle>
            <a:lvl1pPr marL="0" indent="0">
              <a:lnSpc>
                <a:spcPct val="100000"/>
              </a:lnSpc>
              <a:buNone/>
              <a:defRPr sz="1200"/>
            </a:lvl1pPr>
          </a:lstStyle>
          <a:p>
            <a:r>
              <a:rPr lang="nb-NO" dirty="0"/>
              <a:t>Tittel</a:t>
            </a:r>
          </a:p>
        </p:txBody>
      </p:sp>
      <p:sp>
        <p:nvSpPr>
          <p:cNvPr id="7" name="Plassholder for tekst 4">
            <a:extLst>
              <a:ext uri="{FF2B5EF4-FFF2-40B4-BE49-F238E27FC236}">
                <a16:creationId xmlns:a16="http://schemas.microsoft.com/office/drawing/2014/main" id="{84DD79A9-5965-E743-992A-09E13250161C}"/>
              </a:ext>
            </a:extLst>
          </p:cNvPr>
          <p:cNvSpPr>
            <a:spLocks noGrp="1"/>
          </p:cNvSpPr>
          <p:nvPr>
            <p:ph type="body" sz="quarter" idx="22"/>
          </p:nvPr>
        </p:nvSpPr>
        <p:spPr>
          <a:xfrm>
            <a:off x="4761367" y="3627774"/>
            <a:ext cx="2645545" cy="2479473"/>
          </a:xfrm>
        </p:spPr>
        <p:txBody>
          <a:bodyPr>
            <a:normAutofit/>
          </a:bodyPr>
          <a:lstStyle>
            <a:lvl1pPr marL="0" indent="0">
              <a:lnSpc>
                <a:spcPct val="100000"/>
              </a:lnSpc>
              <a:buNone/>
              <a:defRPr sz="1200">
                <a:latin typeface="Calibri Light" panose="020F0302020204030204" pitchFamily="34" charset="0"/>
                <a:cs typeface="Calibri Light" panose="020F0302020204030204" pitchFamily="34" charset="0"/>
              </a:defRPr>
            </a:lvl1pPr>
          </a:lstStyle>
          <a:p>
            <a:pPr lvl="0"/>
            <a:r>
              <a:rPr lang="nb-NO"/>
              <a:t>Klikk for å redigere tekststiler i malen</a:t>
            </a:r>
          </a:p>
        </p:txBody>
      </p:sp>
      <p:sp>
        <p:nvSpPr>
          <p:cNvPr id="8" name="Plassholder for bilde 39">
            <a:extLst>
              <a:ext uri="{FF2B5EF4-FFF2-40B4-BE49-F238E27FC236}">
                <a16:creationId xmlns:a16="http://schemas.microsoft.com/office/drawing/2014/main" id="{795E9920-DC79-0948-8AC8-6918F2F60119}"/>
              </a:ext>
            </a:extLst>
          </p:cNvPr>
          <p:cNvSpPr>
            <a:spLocks noGrp="1"/>
          </p:cNvSpPr>
          <p:nvPr>
            <p:ph type="pic" sz="quarter" idx="28"/>
          </p:nvPr>
        </p:nvSpPr>
        <p:spPr>
          <a:xfrm>
            <a:off x="4624860" y="519967"/>
            <a:ext cx="2921000" cy="2270125"/>
          </a:xfrm>
        </p:spPr>
        <p:txBody>
          <a:bodyPr>
            <a:normAutofit/>
          </a:bodyPr>
          <a:lstStyle>
            <a:lvl1pPr marL="0" indent="0">
              <a:lnSpc>
                <a:spcPct val="100000"/>
              </a:lnSpc>
              <a:buNone/>
              <a:defRPr sz="1600"/>
            </a:lvl1pPr>
          </a:lstStyle>
          <a:p>
            <a:r>
              <a:rPr lang="nb-NO"/>
              <a:t>Klikk på ikonet for å legge til et bilde</a:t>
            </a:r>
          </a:p>
        </p:txBody>
      </p:sp>
    </p:spTree>
    <p:extLst>
      <p:ext uri="{BB962C8B-B14F-4D97-AF65-F5344CB8AC3E}">
        <p14:creationId xmlns:p14="http://schemas.microsoft.com/office/powerpoint/2010/main" val="3604498772"/>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Bio (Lys - 2 kort)">
    <p:spTree>
      <p:nvGrpSpPr>
        <p:cNvPr id="1" name=""/>
        <p:cNvGrpSpPr/>
        <p:nvPr/>
      </p:nvGrpSpPr>
      <p:grpSpPr>
        <a:xfrm>
          <a:off x="0" y="0"/>
          <a:ext cx="0" cy="0"/>
          <a:chOff x="0" y="0"/>
          <a:chExt cx="0" cy="0"/>
        </a:xfrm>
      </p:grpSpPr>
      <p:sp>
        <p:nvSpPr>
          <p:cNvPr id="12" name="Rektangel 11"/>
          <p:cNvSpPr/>
          <p:nvPr/>
        </p:nvSpPr>
        <p:spPr>
          <a:xfrm>
            <a:off x="6379703" y="2790680"/>
            <a:ext cx="2921000" cy="340599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nb-NO"/>
          </a:p>
        </p:txBody>
      </p:sp>
      <p:sp>
        <p:nvSpPr>
          <p:cNvPr id="2" name="Rektangel 1"/>
          <p:cNvSpPr/>
          <p:nvPr/>
        </p:nvSpPr>
        <p:spPr>
          <a:xfrm>
            <a:off x="2836008" y="2790681"/>
            <a:ext cx="2921000" cy="340599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nb-NO"/>
          </a:p>
        </p:txBody>
      </p:sp>
      <p:sp>
        <p:nvSpPr>
          <p:cNvPr id="6" name="Plassholder for lysbildenummer 5">
            <a:extLst>
              <a:ext uri="{FF2B5EF4-FFF2-40B4-BE49-F238E27FC236}">
                <a16:creationId xmlns:a16="http://schemas.microsoft.com/office/drawing/2014/main" id="{F7B58CA7-6A1D-5948-B835-0D50CE05B441}"/>
              </a:ext>
            </a:extLst>
          </p:cNvPr>
          <p:cNvSpPr txBox="1">
            <a:spLocks/>
          </p:cNvSpPr>
          <p:nvPr/>
        </p:nvSpPr>
        <p:spPr>
          <a:xfrm>
            <a:off x="9876693" y="154842"/>
            <a:ext cx="2057400" cy="365125"/>
          </a:xfrm>
          <a:prstGeom prst="rect">
            <a:avLst/>
          </a:prstGeom>
        </p:spPr>
        <p:txBody>
          <a:bodyPr/>
          <a:lstStyle>
            <a:defPPr>
              <a:defRPr lang="nb-NO"/>
            </a:defPPr>
            <a:lvl1pPr marL="0" algn="r" defTabSz="914400" rtl="0" eaLnBrk="1" latinLnBrk="0" hangingPunct="1">
              <a:defRPr sz="10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pPr>
            <a:fld id="{D35A1EEF-266C-3A4D-A11D-7A12839AD20D}" type="slidenum">
              <a:rPr lang="nb-NO" smtClean="0"/>
              <a:pPr>
                <a:lnSpc>
                  <a:spcPct val="100000"/>
                </a:lnSpc>
              </a:pPr>
              <a:t>‹#›</a:t>
            </a:fld>
            <a:endParaRPr lang="nb-NO" dirty="0"/>
          </a:p>
        </p:txBody>
      </p:sp>
      <p:sp>
        <p:nvSpPr>
          <p:cNvPr id="24" name="Plassholder for tekst 2">
            <a:extLst>
              <a:ext uri="{FF2B5EF4-FFF2-40B4-BE49-F238E27FC236}">
                <a16:creationId xmlns:a16="http://schemas.microsoft.com/office/drawing/2014/main" id="{99308FDD-DA40-3E4F-BA71-711EB9B012B4}"/>
              </a:ext>
            </a:extLst>
          </p:cNvPr>
          <p:cNvSpPr>
            <a:spLocks noGrp="1"/>
          </p:cNvSpPr>
          <p:nvPr>
            <p:ph type="body" sz="quarter" idx="20" hasCustomPrompt="1"/>
          </p:nvPr>
        </p:nvSpPr>
        <p:spPr>
          <a:xfrm>
            <a:off x="2972515" y="2958633"/>
            <a:ext cx="2155825" cy="264338"/>
          </a:xfrm>
        </p:spPr>
        <p:txBody>
          <a:bodyPr>
            <a:normAutofit/>
          </a:bodyPr>
          <a:lstStyle>
            <a:lvl1pPr marL="0" indent="0">
              <a:lnSpc>
                <a:spcPct val="100000"/>
              </a:lnSpc>
              <a:buNone/>
              <a:defRPr sz="1600" b="1"/>
            </a:lvl1pPr>
          </a:lstStyle>
          <a:p>
            <a:r>
              <a:rPr lang="nb-NO" dirty="0"/>
              <a:t>Navn</a:t>
            </a:r>
          </a:p>
        </p:txBody>
      </p:sp>
      <p:sp>
        <p:nvSpPr>
          <p:cNvPr id="25" name="Plassholder for tekst 3">
            <a:extLst>
              <a:ext uri="{FF2B5EF4-FFF2-40B4-BE49-F238E27FC236}">
                <a16:creationId xmlns:a16="http://schemas.microsoft.com/office/drawing/2014/main" id="{AA1221F0-097C-8A42-B460-0996D8BD8C50}"/>
              </a:ext>
            </a:extLst>
          </p:cNvPr>
          <p:cNvSpPr>
            <a:spLocks noGrp="1"/>
          </p:cNvSpPr>
          <p:nvPr>
            <p:ph type="body" sz="quarter" idx="21" hasCustomPrompt="1"/>
          </p:nvPr>
        </p:nvSpPr>
        <p:spPr>
          <a:xfrm>
            <a:off x="2972514" y="3256872"/>
            <a:ext cx="2155825" cy="203539"/>
          </a:xfrm>
        </p:spPr>
        <p:txBody>
          <a:bodyPr>
            <a:noAutofit/>
          </a:bodyPr>
          <a:lstStyle>
            <a:lvl1pPr marL="0" indent="0">
              <a:lnSpc>
                <a:spcPct val="100000"/>
              </a:lnSpc>
              <a:buNone/>
              <a:defRPr sz="1200"/>
            </a:lvl1pPr>
          </a:lstStyle>
          <a:p>
            <a:r>
              <a:rPr lang="nb-NO" dirty="0"/>
              <a:t>Tittel</a:t>
            </a:r>
          </a:p>
        </p:txBody>
      </p:sp>
      <p:sp>
        <p:nvSpPr>
          <p:cNvPr id="26" name="Plassholder for tekst 4">
            <a:extLst>
              <a:ext uri="{FF2B5EF4-FFF2-40B4-BE49-F238E27FC236}">
                <a16:creationId xmlns:a16="http://schemas.microsoft.com/office/drawing/2014/main" id="{84DD79A9-5965-E743-992A-09E13250161C}"/>
              </a:ext>
            </a:extLst>
          </p:cNvPr>
          <p:cNvSpPr>
            <a:spLocks noGrp="1"/>
          </p:cNvSpPr>
          <p:nvPr>
            <p:ph type="body" sz="quarter" idx="22"/>
          </p:nvPr>
        </p:nvSpPr>
        <p:spPr>
          <a:xfrm>
            <a:off x="2972515" y="3628363"/>
            <a:ext cx="2645545" cy="2479473"/>
          </a:xfrm>
        </p:spPr>
        <p:txBody>
          <a:bodyPr>
            <a:normAutofit/>
          </a:bodyPr>
          <a:lstStyle>
            <a:lvl1pPr marL="0" indent="0">
              <a:lnSpc>
                <a:spcPct val="100000"/>
              </a:lnSpc>
              <a:buNone/>
              <a:defRPr sz="1200">
                <a:latin typeface="Calibri Light" panose="020F0302020204030204" pitchFamily="34" charset="0"/>
                <a:cs typeface="Calibri Light" panose="020F0302020204030204" pitchFamily="34" charset="0"/>
              </a:defRPr>
            </a:lvl1pPr>
          </a:lstStyle>
          <a:p>
            <a:pPr lvl="0"/>
            <a:r>
              <a:rPr lang="nb-NO"/>
              <a:t>Klikk for å redigere tekststiler i malen</a:t>
            </a:r>
          </a:p>
        </p:txBody>
      </p:sp>
      <p:sp>
        <p:nvSpPr>
          <p:cNvPr id="33" name="Plassholder for tekst 2">
            <a:extLst>
              <a:ext uri="{FF2B5EF4-FFF2-40B4-BE49-F238E27FC236}">
                <a16:creationId xmlns:a16="http://schemas.microsoft.com/office/drawing/2014/main" id="{690033DB-F2BF-A541-9E6A-09B97887261C}"/>
              </a:ext>
            </a:extLst>
          </p:cNvPr>
          <p:cNvSpPr>
            <a:spLocks noGrp="1"/>
          </p:cNvSpPr>
          <p:nvPr>
            <p:ph type="body" sz="quarter" idx="23" hasCustomPrompt="1"/>
          </p:nvPr>
        </p:nvSpPr>
        <p:spPr>
          <a:xfrm>
            <a:off x="6516210" y="2958633"/>
            <a:ext cx="2155825" cy="264338"/>
          </a:xfrm>
        </p:spPr>
        <p:txBody>
          <a:bodyPr>
            <a:normAutofit/>
          </a:bodyPr>
          <a:lstStyle>
            <a:lvl1pPr marL="0" indent="0">
              <a:lnSpc>
                <a:spcPct val="100000"/>
              </a:lnSpc>
              <a:buNone/>
              <a:defRPr sz="1600" b="1"/>
            </a:lvl1pPr>
          </a:lstStyle>
          <a:p>
            <a:r>
              <a:rPr lang="nb-NO" dirty="0"/>
              <a:t>Navn</a:t>
            </a:r>
          </a:p>
        </p:txBody>
      </p:sp>
      <p:sp>
        <p:nvSpPr>
          <p:cNvPr id="34" name="Plassholder for tekst 3">
            <a:extLst>
              <a:ext uri="{FF2B5EF4-FFF2-40B4-BE49-F238E27FC236}">
                <a16:creationId xmlns:a16="http://schemas.microsoft.com/office/drawing/2014/main" id="{5D6BAC67-FA0D-6B4D-BB19-FDD2AE5C2632}"/>
              </a:ext>
            </a:extLst>
          </p:cNvPr>
          <p:cNvSpPr>
            <a:spLocks noGrp="1"/>
          </p:cNvSpPr>
          <p:nvPr>
            <p:ph type="body" sz="quarter" idx="24" hasCustomPrompt="1"/>
          </p:nvPr>
        </p:nvSpPr>
        <p:spPr>
          <a:xfrm>
            <a:off x="6516209" y="3256872"/>
            <a:ext cx="2155825" cy="203539"/>
          </a:xfrm>
        </p:spPr>
        <p:txBody>
          <a:bodyPr>
            <a:noAutofit/>
          </a:bodyPr>
          <a:lstStyle>
            <a:lvl1pPr marL="0" indent="0">
              <a:lnSpc>
                <a:spcPct val="100000"/>
              </a:lnSpc>
              <a:buNone/>
              <a:defRPr sz="1200"/>
            </a:lvl1pPr>
          </a:lstStyle>
          <a:p>
            <a:r>
              <a:rPr lang="nb-NO" dirty="0"/>
              <a:t>Tittel</a:t>
            </a:r>
          </a:p>
        </p:txBody>
      </p:sp>
      <p:sp>
        <p:nvSpPr>
          <p:cNvPr id="35" name="Plassholder for tekst 4">
            <a:extLst>
              <a:ext uri="{FF2B5EF4-FFF2-40B4-BE49-F238E27FC236}">
                <a16:creationId xmlns:a16="http://schemas.microsoft.com/office/drawing/2014/main" id="{1822BB00-BF38-BE48-837E-6BC1B1601D13}"/>
              </a:ext>
            </a:extLst>
          </p:cNvPr>
          <p:cNvSpPr>
            <a:spLocks noGrp="1"/>
          </p:cNvSpPr>
          <p:nvPr>
            <p:ph type="body" sz="quarter" idx="25"/>
          </p:nvPr>
        </p:nvSpPr>
        <p:spPr>
          <a:xfrm>
            <a:off x="6516210" y="3628363"/>
            <a:ext cx="2645545" cy="2479473"/>
          </a:xfrm>
        </p:spPr>
        <p:txBody>
          <a:bodyPr>
            <a:normAutofit/>
          </a:bodyPr>
          <a:lstStyle>
            <a:lvl1pPr marL="0" indent="0">
              <a:lnSpc>
                <a:spcPct val="100000"/>
              </a:lnSpc>
              <a:buNone/>
              <a:defRPr sz="1200">
                <a:latin typeface="Calibri Light" panose="020F0302020204030204" pitchFamily="34" charset="0"/>
                <a:cs typeface="Calibri Light" panose="020F0302020204030204" pitchFamily="34" charset="0"/>
              </a:defRPr>
            </a:lvl1pPr>
          </a:lstStyle>
          <a:p>
            <a:pPr lvl="0"/>
            <a:r>
              <a:rPr lang="nb-NO"/>
              <a:t>Klikk for å redigere tekststiler i malen</a:t>
            </a:r>
          </a:p>
        </p:txBody>
      </p:sp>
      <p:sp>
        <p:nvSpPr>
          <p:cNvPr id="40" name="Plassholder for bilde 39">
            <a:extLst>
              <a:ext uri="{FF2B5EF4-FFF2-40B4-BE49-F238E27FC236}">
                <a16:creationId xmlns:a16="http://schemas.microsoft.com/office/drawing/2014/main" id="{6F49F856-7CDD-4C43-BD0E-D917A10C116A}"/>
              </a:ext>
            </a:extLst>
          </p:cNvPr>
          <p:cNvSpPr>
            <a:spLocks noGrp="1"/>
          </p:cNvSpPr>
          <p:nvPr>
            <p:ph type="pic" sz="quarter" idx="27"/>
          </p:nvPr>
        </p:nvSpPr>
        <p:spPr>
          <a:xfrm>
            <a:off x="6380480" y="520556"/>
            <a:ext cx="2920223" cy="2270125"/>
          </a:xfrm>
        </p:spPr>
        <p:txBody>
          <a:bodyPr>
            <a:normAutofit/>
          </a:bodyPr>
          <a:lstStyle>
            <a:lvl1pPr marL="0" indent="0">
              <a:lnSpc>
                <a:spcPct val="100000"/>
              </a:lnSpc>
              <a:buNone/>
              <a:defRPr sz="1600"/>
            </a:lvl1pPr>
          </a:lstStyle>
          <a:p>
            <a:r>
              <a:rPr lang="nb-NO"/>
              <a:t>Klikk på ikonet for å legge til et bilde</a:t>
            </a:r>
          </a:p>
        </p:txBody>
      </p:sp>
      <p:sp>
        <p:nvSpPr>
          <p:cNvPr id="41" name="Plassholder for bilde 39">
            <a:extLst>
              <a:ext uri="{FF2B5EF4-FFF2-40B4-BE49-F238E27FC236}">
                <a16:creationId xmlns:a16="http://schemas.microsoft.com/office/drawing/2014/main" id="{795E9920-DC79-0948-8AC8-6918F2F60119}"/>
              </a:ext>
            </a:extLst>
          </p:cNvPr>
          <p:cNvSpPr>
            <a:spLocks noGrp="1"/>
          </p:cNvSpPr>
          <p:nvPr>
            <p:ph type="pic" sz="quarter" idx="28"/>
          </p:nvPr>
        </p:nvSpPr>
        <p:spPr>
          <a:xfrm>
            <a:off x="2836008" y="520556"/>
            <a:ext cx="2921000" cy="2270125"/>
          </a:xfrm>
        </p:spPr>
        <p:txBody>
          <a:bodyPr>
            <a:normAutofit/>
          </a:bodyPr>
          <a:lstStyle>
            <a:lvl1pPr marL="0" indent="0">
              <a:lnSpc>
                <a:spcPct val="100000"/>
              </a:lnSpc>
              <a:buNone/>
              <a:defRPr sz="1600"/>
            </a:lvl1pPr>
          </a:lstStyle>
          <a:p>
            <a:r>
              <a:rPr lang="nb-NO"/>
              <a:t>Klikk på ikonet for å legge til et bilde</a:t>
            </a:r>
          </a:p>
        </p:txBody>
      </p:sp>
    </p:spTree>
    <p:extLst>
      <p:ext uri="{BB962C8B-B14F-4D97-AF65-F5344CB8AC3E}">
        <p14:creationId xmlns:p14="http://schemas.microsoft.com/office/powerpoint/2010/main" val="3657034417"/>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Bio (Mørk - 2 kort)">
    <p:bg>
      <p:bgRef idx="1001">
        <a:schemeClr val="bg2"/>
      </p:bgRef>
    </p:bg>
    <p:spTree>
      <p:nvGrpSpPr>
        <p:cNvPr id="1" name=""/>
        <p:cNvGrpSpPr/>
        <p:nvPr/>
      </p:nvGrpSpPr>
      <p:grpSpPr>
        <a:xfrm>
          <a:off x="0" y="0"/>
          <a:ext cx="0" cy="0"/>
          <a:chOff x="0" y="0"/>
          <a:chExt cx="0" cy="0"/>
        </a:xfrm>
      </p:grpSpPr>
      <p:sp>
        <p:nvSpPr>
          <p:cNvPr id="6" name="Plassholder for lysbildenummer 5">
            <a:extLst>
              <a:ext uri="{FF2B5EF4-FFF2-40B4-BE49-F238E27FC236}">
                <a16:creationId xmlns:a16="http://schemas.microsoft.com/office/drawing/2014/main" id="{F7B58CA7-6A1D-5948-B835-0D50CE05B441}"/>
              </a:ext>
            </a:extLst>
          </p:cNvPr>
          <p:cNvSpPr txBox="1">
            <a:spLocks/>
          </p:cNvSpPr>
          <p:nvPr/>
        </p:nvSpPr>
        <p:spPr>
          <a:xfrm>
            <a:off x="9876693" y="154842"/>
            <a:ext cx="2057400" cy="365125"/>
          </a:xfrm>
          <a:prstGeom prst="rect">
            <a:avLst/>
          </a:prstGeom>
        </p:spPr>
        <p:txBody>
          <a:bodyPr/>
          <a:lstStyle>
            <a:defPPr>
              <a:defRPr lang="nb-NO"/>
            </a:defPPr>
            <a:lvl1pPr marL="0" algn="r" defTabSz="914400" rtl="0" eaLnBrk="1" latinLnBrk="0" hangingPunct="1">
              <a:defRPr sz="10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pPr>
            <a:fld id="{D35A1EEF-266C-3A4D-A11D-7A12839AD20D}" type="slidenum">
              <a:rPr lang="nb-NO" smtClean="0"/>
              <a:pPr>
                <a:lnSpc>
                  <a:spcPct val="100000"/>
                </a:lnSpc>
              </a:pPr>
              <a:t>‹#›</a:t>
            </a:fld>
            <a:endParaRPr lang="nb-NO" dirty="0"/>
          </a:p>
        </p:txBody>
      </p:sp>
      <p:pic>
        <p:nvPicPr>
          <p:cNvPr id="12" name="Bilde 11">
            <a:extLst>
              <a:ext uri="{FF2B5EF4-FFF2-40B4-BE49-F238E27FC236}">
                <a16:creationId xmlns:a16="http://schemas.microsoft.com/office/drawing/2014/main" id="{A7D88BCE-F837-8542-88B7-C07626EACAC1}"/>
              </a:ext>
            </a:extLst>
          </p:cNvPr>
          <p:cNvPicPr>
            <a:picLocks noChangeAspect="1"/>
          </p:cNvPicPr>
          <p:nvPr/>
        </p:nvPicPr>
        <p:blipFill>
          <a:blip r:embed="rId2"/>
          <a:stretch>
            <a:fillRect/>
          </a:stretch>
        </p:blipFill>
        <p:spPr>
          <a:xfrm>
            <a:off x="11145939" y="6420875"/>
            <a:ext cx="715740" cy="144000"/>
          </a:xfrm>
          <a:prstGeom prst="rect">
            <a:avLst/>
          </a:prstGeom>
        </p:spPr>
      </p:pic>
      <p:sp>
        <p:nvSpPr>
          <p:cNvPr id="18" name="Rektangel 17"/>
          <p:cNvSpPr/>
          <p:nvPr/>
        </p:nvSpPr>
        <p:spPr>
          <a:xfrm>
            <a:off x="6314152" y="2791272"/>
            <a:ext cx="2918080" cy="340540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nb-NO" sz="1400"/>
          </a:p>
        </p:txBody>
      </p:sp>
      <p:sp>
        <p:nvSpPr>
          <p:cNvPr id="19" name="Rektangel 18"/>
          <p:cNvSpPr/>
          <p:nvPr/>
        </p:nvSpPr>
        <p:spPr>
          <a:xfrm>
            <a:off x="2787157" y="2791273"/>
            <a:ext cx="2918080" cy="340540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nb-NO"/>
          </a:p>
        </p:txBody>
      </p:sp>
      <p:sp>
        <p:nvSpPr>
          <p:cNvPr id="20" name="Plassholder for tekst 2">
            <a:extLst>
              <a:ext uri="{FF2B5EF4-FFF2-40B4-BE49-F238E27FC236}">
                <a16:creationId xmlns:a16="http://schemas.microsoft.com/office/drawing/2014/main" id="{99308FDD-DA40-3E4F-BA71-711EB9B012B4}"/>
              </a:ext>
            </a:extLst>
          </p:cNvPr>
          <p:cNvSpPr>
            <a:spLocks noGrp="1"/>
          </p:cNvSpPr>
          <p:nvPr>
            <p:ph type="body" sz="quarter" idx="20" hasCustomPrompt="1"/>
          </p:nvPr>
        </p:nvSpPr>
        <p:spPr>
          <a:xfrm>
            <a:off x="2886381" y="2983055"/>
            <a:ext cx="2155825" cy="264338"/>
          </a:xfrm>
        </p:spPr>
        <p:txBody>
          <a:bodyPr>
            <a:normAutofit/>
          </a:bodyPr>
          <a:lstStyle>
            <a:lvl1pPr marL="0" indent="0">
              <a:lnSpc>
                <a:spcPct val="100000"/>
              </a:lnSpc>
              <a:buNone/>
              <a:defRPr sz="1600" b="1"/>
            </a:lvl1pPr>
          </a:lstStyle>
          <a:p>
            <a:r>
              <a:rPr lang="nb-NO" dirty="0"/>
              <a:t>Navn</a:t>
            </a:r>
          </a:p>
        </p:txBody>
      </p:sp>
      <p:sp>
        <p:nvSpPr>
          <p:cNvPr id="21" name="Plassholder for tekst 3">
            <a:extLst>
              <a:ext uri="{FF2B5EF4-FFF2-40B4-BE49-F238E27FC236}">
                <a16:creationId xmlns:a16="http://schemas.microsoft.com/office/drawing/2014/main" id="{AA1221F0-097C-8A42-B460-0996D8BD8C50}"/>
              </a:ext>
            </a:extLst>
          </p:cNvPr>
          <p:cNvSpPr>
            <a:spLocks noGrp="1"/>
          </p:cNvSpPr>
          <p:nvPr>
            <p:ph type="body" sz="quarter" idx="21" hasCustomPrompt="1"/>
          </p:nvPr>
        </p:nvSpPr>
        <p:spPr>
          <a:xfrm>
            <a:off x="2886380" y="3281294"/>
            <a:ext cx="2155825" cy="203539"/>
          </a:xfrm>
        </p:spPr>
        <p:txBody>
          <a:bodyPr>
            <a:noAutofit/>
          </a:bodyPr>
          <a:lstStyle>
            <a:lvl1pPr marL="0" indent="0">
              <a:lnSpc>
                <a:spcPct val="100000"/>
              </a:lnSpc>
              <a:buNone/>
              <a:defRPr sz="1200"/>
            </a:lvl1pPr>
          </a:lstStyle>
          <a:p>
            <a:r>
              <a:rPr lang="nb-NO" dirty="0"/>
              <a:t>Tittel</a:t>
            </a:r>
          </a:p>
        </p:txBody>
      </p:sp>
      <p:sp>
        <p:nvSpPr>
          <p:cNvPr id="22" name="Plassholder for bilde 1">
            <a:extLst>
              <a:ext uri="{FF2B5EF4-FFF2-40B4-BE49-F238E27FC236}">
                <a16:creationId xmlns:a16="http://schemas.microsoft.com/office/drawing/2014/main" id="{7BAFC8E1-02E3-CB44-A6D3-E014C83CFABC}"/>
              </a:ext>
            </a:extLst>
          </p:cNvPr>
          <p:cNvSpPr>
            <a:spLocks noGrp="1"/>
          </p:cNvSpPr>
          <p:nvPr>
            <p:ph type="pic" sz="quarter" idx="17"/>
          </p:nvPr>
        </p:nvSpPr>
        <p:spPr>
          <a:xfrm>
            <a:off x="2787158" y="519967"/>
            <a:ext cx="2918079" cy="2271305"/>
          </a:xfrm>
        </p:spPr>
        <p:txBody>
          <a:bodyPr>
            <a:normAutofit/>
          </a:bodyPr>
          <a:lstStyle>
            <a:lvl1pPr marL="0" indent="0">
              <a:lnSpc>
                <a:spcPct val="100000"/>
              </a:lnSpc>
              <a:buNone/>
              <a:defRPr sz="1600"/>
            </a:lvl1pPr>
          </a:lstStyle>
          <a:p>
            <a:r>
              <a:rPr lang="nb-NO"/>
              <a:t>Klikk på ikonet for å legge til et bilde</a:t>
            </a:r>
            <a:endParaRPr lang="nb-NO" dirty="0"/>
          </a:p>
        </p:txBody>
      </p:sp>
      <p:sp>
        <p:nvSpPr>
          <p:cNvPr id="23" name="Plassholder for tekst 2">
            <a:extLst>
              <a:ext uri="{FF2B5EF4-FFF2-40B4-BE49-F238E27FC236}">
                <a16:creationId xmlns:a16="http://schemas.microsoft.com/office/drawing/2014/main" id="{690033DB-F2BF-A541-9E6A-09B97887261C}"/>
              </a:ext>
            </a:extLst>
          </p:cNvPr>
          <p:cNvSpPr>
            <a:spLocks noGrp="1"/>
          </p:cNvSpPr>
          <p:nvPr>
            <p:ph type="body" sz="quarter" idx="23" hasCustomPrompt="1"/>
          </p:nvPr>
        </p:nvSpPr>
        <p:spPr>
          <a:xfrm>
            <a:off x="6430076" y="2983055"/>
            <a:ext cx="2155825" cy="264338"/>
          </a:xfrm>
        </p:spPr>
        <p:txBody>
          <a:bodyPr>
            <a:normAutofit/>
          </a:bodyPr>
          <a:lstStyle>
            <a:lvl1pPr marL="0" indent="0">
              <a:lnSpc>
                <a:spcPct val="100000"/>
              </a:lnSpc>
              <a:buNone/>
              <a:defRPr sz="1600" b="1"/>
            </a:lvl1pPr>
          </a:lstStyle>
          <a:p>
            <a:r>
              <a:rPr lang="nb-NO" dirty="0"/>
              <a:t>Navn</a:t>
            </a:r>
          </a:p>
        </p:txBody>
      </p:sp>
      <p:sp>
        <p:nvSpPr>
          <p:cNvPr id="27" name="Plassholder for tekst 3">
            <a:extLst>
              <a:ext uri="{FF2B5EF4-FFF2-40B4-BE49-F238E27FC236}">
                <a16:creationId xmlns:a16="http://schemas.microsoft.com/office/drawing/2014/main" id="{5D6BAC67-FA0D-6B4D-BB19-FDD2AE5C2632}"/>
              </a:ext>
            </a:extLst>
          </p:cNvPr>
          <p:cNvSpPr>
            <a:spLocks noGrp="1"/>
          </p:cNvSpPr>
          <p:nvPr>
            <p:ph type="body" sz="quarter" idx="24" hasCustomPrompt="1"/>
          </p:nvPr>
        </p:nvSpPr>
        <p:spPr>
          <a:xfrm>
            <a:off x="6430075" y="3281294"/>
            <a:ext cx="2155825" cy="203539"/>
          </a:xfrm>
        </p:spPr>
        <p:txBody>
          <a:bodyPr>
            <a:noAutofit/>
          </a:bodyPr>
          <a:lstStyle>
            <a:lvl1pPr marL="0" indent="0">
              <a:lnSpc>
                <a:spcPct val="100000"/>
              </a:lnSpc>
              <a:buNone/>
              <a:defRPr sz="1200"/>
            </a:lvl1pPr>
          </a:lstStyle>
          <a:p>
            <a:r>
              <a:rPr lang="nb-NO" dirty="0"/>
              <a:t>Tittel</a:t>
            </a:r>
          </a:p>
        </p:txBody>
      </p:sp>
      <p:sp>
        <p:nvSpPr>
          <p:cNvPr id="28" name="Plassholder for bilde 1">
            <a:extLst>
              <a:ext uri="{FF2B5EF4-FFF2-40B4-BE49-F238E27FC236}">
                <a16:creationId xmlns:a16="http://schemas.microsoft.com/office/drawing/2014/main" id="{740CD8B0-7BFB-694B-9AFF-1CC672D55757}"/>
              </a:ext>
            </a:extLst>
          </p:cNvPr>
          <p:cNvSpPr>
            <a:spLocks noGrp="1"/>
          </p:cNvSpPr>
          <p:nvPr>
            <p:ph type="pic" sz="quarter" idx="26"/>
          </p:nvPr>
        </p:nvSpPr>
        <p:spPr>
          <a:xfrm>
            <a:off x="6308658" y="519967"/>
            <a:ext cx="2920224" cy="2271305"/>
          </a:xfrm>
        </p:spPr>
        <p:txBody>
          <a:bodyPr>
            <a:normAutofit/>
          </a:bodyPr>
          <a:lstStyle>
            <a:lvl1pPr marL="0" indent="0">
              <a:lnSpc>
                <a:spcPct val="100000"/>
              </a:lnSpc>
              <a:buNone/>
              <a:defRPr sz="1600"/>
            </a:lvl1pPr>
          </a:lstStyle>
          <a:p>
            <a:r>
              <a:rPr lang="nb-NO"/>
              <a:t>Klikk på ikonet for å legge til et bilde</a:t>
            </a:r>
            <a:endParaRPr lang="nb-NO" dirty="0"/>
          </a:p>
        </p:txBody>
      </p:sp>
      <p:sp>
        <p:nvSpPr>
          <p:cNvPr id="29" name="Plassholder for tekst 4">
            <a:extLst>
              <a:ext uri="{FF2B5EF4-FFF2-40B4-BE49-F238E27FC236}">
                <a16:creationId xmlns:a16="http://schemas.microsoft.com/office/drawing/2014/main" id="{1B6869D1-F3B3-7444-BC18-ADD094BEAA79}"/>
              </a:ext>
            </a:extLst>
          </p:cNvPr>
          <p:cNvSpPr>
            <a:spLocks noGrp="1"/>
          </p:cNvSpPr>
          <p:nvPr>
            <p:ph type="body" sz="quarter" idx="31"/>
          </p:nvPr>
        </p:nvSpPr>
        <p:spPr>
          <a:xfrm>
            <a:off x="6403490" y="3653160"/>
            <a:ext cx="2719633" cy="2374779"/>
          </a:xfrm>
        </p:spPr>
        <p:txBody>
          <a:bodyPr>
            <a:normAutofit/>
          </a:bodyPr>
          <a:lstStyle>
            <a:lvl1pPr marL="0" indent="0" algn="l">
              <a:lnSpc>
                <a:spcPct val="100000"/>
              </a:lnSpc>
              <a:buNone/>
              <a:defRPr sz="1200">
                <a:latin typeface="Calibri Light" panose="020F0302020204030204" pitchFamily="34" charset="0"/>
                <a:cs typeface="Calibri Light" panose="020F0302020204030204" pitchFamily="34" charset="0"/>
              </a:defRPr>
            </a:lvl1pPr>
          </a:lstStyle>
          <a:p>
            <a:pPr lvl="0"/>
            <a:r>
              <a:rPr lang="nb-NO"/>
              <a:t>Klikk for å redigere tekststiler i malen</a:t>
            </a:r>
          </a:p>
        </p:txBody>
      </p:sp>
      <p:sp>
        <p:nvSpPr>
          <p:cNvPr id="30" name="Plassholder for tekst 4">
            <a:extLst>
              <a:ext uri="{FF2B5EF4-FFF2-40B4-BE49-F238E27FC236}">
                <a16:creationId xmlns:a16="http://schemas.microsoft.com/office/drawing/2014/main" id="{1B6869D1-F3B3-7444-BC18-ADD094BEAA79}"/>
              </a:ext>
            </a:extLst>
          </p:cNvPr>
          <p:cNvSpPr>
            <a:spLocks noGrp="1"/>
          </p:cNvSpPr>
          <p:nvPr>
            <p:ph type="body" sz="quarter" idx="32"/>
          </p:nvPr>
        </p:nvSpPr>
        <p:spPr>
          <a:xfrm>
            <a:off x="2886380" y="3653159"/>
            <a:ext cx="2719633" cy="2374779"/>
          </a:xfrm>
        </p:spPr>
        <p:txBody>
          <a:bodyPr>
            <a:normAutofit/>
          </a:bodyPr>
          <a:lstStyle>
            <a:lvl1pPr marL="0" indent="0" algn="l">
              <a:lnSpc>
                <a:spcPct val="100000"/>
              </a:lnSpc>
              <a:buNone/>
              <a:defRPr sz="1200">
                <a:latin typeface="Calibri Light" panose="020F0302020204030204" pitchFamily="34" charset="0"/>
                <a:cs typeface="Calibri Light" panose="020F0302020204030204" pitchFamily="34" charset="0"/>
              </a:defRPr>
            </a:lvl1pPr>
          </a:lstStyle>
          <a:p>
            <a:pPr lvl="0"/>
            <a:r>
              <a:rPr lang="nb-NO"/>
              <a:t>Klikk for å redigere tekststiler i malen</a:t>
            </a:r>
          </a:p>
        </p:txBody>
      </p:sp>
    </p:spTree>
    <p:extLst>
      <p:ext uri="{BB962C8B-B14F-4D97-AF65-F5344CB8AC3E}">
        <p14:creationId xmlns:p14="http://schemas.microsoft.com/office/powerpoint/2010/main" val="418777284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Bio (Lys - 3 kort)">
    <p:bg>
      <p:bgRef idx="1001">
        <a:schemeClr val="bg1"/>
      </p:bgRef>
    </p:bg>
    <p:spTree>
      <p:nvGrpSpPr>
        <p:cNvPr id="1" name=""/>
        <p:cNvGrpSpPr/>
        <p:nvPr/>
      </p:nvGrpSpPr>
      <p:grpSpPr>
        <a:xfrm>
          <a:off x="0" y="0"/>
          <a:ext cx="0" cy="0"/>
          <a:chOff x="0" y="0"/>
          <a:chExt cx="0" cy="0"/>
        </a:xfrm>
      </p:grpSpPr>
      <p:sp>
        <p:nvSpPr>
          <p:cNvPr id="18" name="Rektangel 17"/>
          <p:cNvSpPr/>
          <p:nvPr/>
        </p:nvSpPr>
        <p:spPr>
          <a:xfrm>
            <a:off x="8182799" y="2791272"/>
            <a:ext cx="2918080" cy="3405402"/>
          </a:xfrm>
          <a:prstGeom prst="rect">
            <a:avLst/>
          </a:prstGeom>
          <a:solidFill>
            <a:schemeClr val="bg2">
              <a:lumMod val="90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7" name="Rektangel 16"/>
          <p:cNvSpPr/>
          <p:nvPr/>
        </p:nvSpPr>
        <p:spPr>
          <a:xfrm>
            <a:off x="4640819" y="2791271"/>
            <a:ext cx="2918080" cy="3405402"/>
          </a:xfrm>
          <a:prstGeom prst="rect">
            <a:avLst/>
          </a:prstGeom>
          <a:solidFill>
            <a:schemeClr val="bg2">
              <a:lumMod val="90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400"/>
          </a:p>
        </p:txBody>
      </p:sp>
      <p:sp>
        <p:nvSpPr>
          <p:cNvPr id="3" name="Rektangel 2"/>
          <p:cNvSpPr/>
          <p:nvPr/>
        </p:nvSpPr>
        <p:spPr>
          <a:xfrm>
            <a:off x="1091120" y="2791273"/>
            <a:ext cx="2918080" cy="3405402"/>
          </a:xfrm>
          <a:prstGeom prst="rect">
            <a:avLst/>
          </a:prstGeom>
          <a:solidFill>
            <a:schemeClr val="bg2">
              <a:lumMod val="90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 name="Plassholder for lysbildenummer 5">
            <a:extLst>
              <a:ext uri="{FF2B5EF4-FFF2-40B4-BE49-F238E27FC236}">
                <a16:creationId xmlns:a16="http://schemas.microsoft.com/office/drawing/2014/main" id="{F7B58CA7-6A1D-5948-B835-0D50CE05B441}"/>
              </a:ext>
            </a:extLst>
          </p:cNvPr>
          <p:cNvSpPr txBox="1">
            <a:spLocks/>
          </p:cNvSpPr>
          <p:nvPr/>
        </p:nvSpPr>
        <p:spPr>
          <a:xfrm>
            <a:off x="9876693" y="154842"/>
            <a:ext cx="2057400" cy="365125"/>
          </a:xfrm>
          <a:prstGeom prst="rect">
            <a:avLst/>
          </a:prstGeom>
        </p:spPr>
        <p:txBody>
          <a:bodyPr/>
          <a:lstStyle>
            <a:defPPr>
              <a:defRPr lang="nb-NO"/>
            </a:defPPr>
            <a:lvl1pPr marL="0" algn="r" defTabSz="914400" rtl="0" eaLnBrk="1" latinLnBrk="0" hangingPunct="1">
              <a:defRPr sz="10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5A1EEF-266C-3A4D-A11D-7A12839AD20D}" type="slidenum">
              <a:rPr lang="nb-NO" smtClean="0"/>
              <a:pPr/>
              <a:t>‹#›</a:t>
            </a:fld>
            <a:endParaRPr lang="nb-NO" dirty="0"/>
          </a:p>
        </p:txBody>
      </p:sp>
      <p:sp>
        <p:nvSpPr>
          <p:cNvPr id="24" name="Plassholder for tekst 2">
            <a:extLst>
              <a:ext uri="{FF2B5EF4-FFF2-40B4-BE49-F238E27FC236}">
                <a16:creationId xmlns:a16="http://schemas.microsoft.com/office/drawing/2014/main" id="{99308FDD-DA40-3E4F-BA71-711EB9B012B4}"/>
              </a:ext>
            </a:extLst>
          </p:cNvPr>
          <p:cNvSpPr>
            <a:spLocks noGrp="1"/>
          </p:cNvSpPr>
          <p:nvPr>
            <p:ph type="body" sz="quarter" idx="20" hasCustomPrompt="1"/>
          </p:nvPr>
        </p:nvSpPr>
        <p:spPr>
          <a:xfrm>
            <a:off x="1190343" y="2971325"/>
            <a:ext cx="2155825" cy="264338"/>
          </a:xfrm>
        </p:spPr>
        <p:txBody>
          <a:bodyPr>
            <a:normAutofit/>
          </a:bodyPr>
          <a:lstStyle>
            <a:lvl1pPr marL="0" indent="0">
              <a:buNone/>
              <a:defRPr sz="1600" b="1"/>
            </a:lvl1pPr>
          </a:lstStyle>
          <a:p>
            <a:r>
              <a:rPr lang="nb-NO" dirty="0"/>
              <a:t>Navn</a:t>
            </a:r>
          </a:p>
        </p:txBody>
      </p:sp>
      <p:sp>
        <p:nvSpPr>
          <p:cNvPr id="25" name="Plassholder for tekst 3">
            <a:extLst>
              <a:ext uri="{FF2B5EF4-FFF2-40B4-BE49-F238E27FC236}">
                <a16:creationId xmlns:a16="http://schemas.microsoft.com/office/drawing/2014/main" id="{AA1221F0-097C-8A42-B460-0996D8BD8C50}"/>
              </a:ext>
            </a:extLst>
          </p:cNvPr>
          <p:cNvSpPr>
            <a:spLocks noGrp="1"/>
          </p:cNvSpPr>
          <p:nvPr>
            <p:ph type="body" sz="quarter" idx="21" hasCustomPrompt="1"/>
          </p:nvPr>
        </p:nvSpPr>
        <p:spPr>
          <a:xfrm>
            <a:off x="1190342" y="3269564"/>
            <a:ext cx="2155825" cy="203539"/>
          </a:xfrm>
        </p:spPr>
        <p:txBody>
          <a:bodyPr>
            <a:noAutofit/>
          </a:bodyPr>
          <a:lstStyle>
            <a:lvl1pPr marL="0" indent="0">
              <a:buNone/>
              <a:defRPr sz="1200"/>
            </a:lvl1pPr>
          </a:lstStyle>
          <a:p>
            <a:r>
              <a:rPr lang="nb-NO" dirty="0"/>
              <a:t>Tittel</a:t>
            </a:r>
          </a:p>
        </p:txBody>
      </p:sp>
      <p:sp>
        <p:nvSpPr>
          <p:cNvPr id="31" name="Plassholder for bilde 1">
            <a:extLst>
              <a:ext uri="{FF2B5EF4-FFF2-40B4-BE49-F238E27FC236}">
                <a16:creationId xmlns:a16="http://schemas.microsoft.com/office/drawing/2014/main" id="{7BAFC8E1-02E3-CB44-A6D3-E014C83CFABC}"/>
              </a:ext>
            </a:extLst>
          </p:cNvPr>
          <p:cNvSpPr>
            <a:spLocks noGrp="1"/>
          </p:cNvSpPr>
          <p:nvPr>
            <p:ph type="pic" sz="quarter" idx="17"/>
          </p:nvPr>
        </p:nvSpPr>
        <p:spPr>
          <a:xfrm>
            <a:off x="1091121" y="519967"/>
            <a:ext cx="2920224" cy="2271305"/>
          </a:xfrm>
        </p:spPr>
        <p:txBody>
          <a:bodyPr>
            <a:normAutofit/>
          </a:bodyPr>
          <a:lstStyle>
            <a:lvl1pPr marL="0" indent="0">
              <a:buNone/>
              <a:defRPr sz="1600"/>
            </a:lvl1pPr>
          </a:lstStyle>
          <a:p>
            <a:r>
              <a:rPr lang="nb-NO"/>
              <a:t>Klikk på ikonet for å legge til et bilde</a:t>
            </a:r>
            <a:endParaRPr lang="nb-NO" dirty="0"/>
          </a:p>
        </p:txBody>
      </p:sp>
      <p:sp>
        <p:nvSpPr>
          <p:cNvPr id="33" name="Plassholder for tekst 2">
            <a:extLst>
              <a:ext uri="{FF2B5EF4-FFF2-40B4-BE49-F238E27FC236}">
                <a16:creationId xmlns:a16="http://schemas.microsoft.com/office/drawing/2014/main" id="{690033DB-F2BF-A541-9E6A-09B97887261C}"/>
              </a:ext>
            </a:extLst>
          </p:cNvPr>
          <p:cNvSpPr>
            <a:spLocks noGrp="1"/>
          </p:cNvSpPr>
          <p:nvPr>
            <p:ph type="body" sz="quarter" idx="23" hasCustomPrompt="1"/>
          </p:nvPr>
        </p:nvSpPr>
        <p:spPr>
          <a:xfrm>
            <a:off x="4756742" y="2971324"/>
            <a:ext cx="2155825" cy="264338"/>
          </a:xfrm>
        </p:spPr>
        <p:txBody>
          <a:bodyPr>
            <a:normAutofit/>
          </a:bodyPr>
          <a:lstStyle>
            <a:lvl1pPr marL="0" indent="0">
              <a:buNone/>
              <a:defRPr sz="1600" b="1"/>
            </a:lvl1pPr>
          </a:lstStyle>
          <a:p>
            <a:r>
              <a:rPr lang="nb-NO" dirty="0"/>
              <a:t>Navn</a:t>
            </a:r>
          </a:p>
        </p:txBody>
      </p:sp>
      <p:sp>
        <p:nvSpPr>
          <p:cNvPr id="34" name="Plassholder for tekst 3">
            <a:extLst>
              <a:ext uri="{FF2B5EF4-FFF2-40B4-BE49-F238E27FC236}">
                <a16:creationId xmlns:a16="http://schemas.microsoft.com/office/drawing/2014/main" id="{5D6BAC67-FA0D-6B4D-BB19-FDD2AE5C2632}"/>
              </a:ext>
            </a:extLst>
          </p:cNvPr>
          <p:cNvSpPr>
            <a:spLocks noGrp="1"/>
          </p:cNvSpPr>
          <p:nvPr>
            <p:ph type="body" sz="quarter" idx="24" hasCustomPrompt="1"/>
          </p:nvPr>
        </p:nvSpPr>
        <p:spPr>
          <a:xfrm>
            <a:off x="4756741" y="3269563"/>
            <a:ext cx="2155825" cy="203539"/>
          </a:xfrm>
        </p:spPr>
        <p:txBody>
          <a:bodyPr>
            <a:noAutofit/>
          </a:bodyPr>
          <a:lstStyle>
            <a:lvl1pPr marL="0" indent="0">
              <a:buNone/>
              <a:defRPr sz="1200"/>
            </a:lvl1pPr>
          </a:lstStyle>
          <a:p>
            <a:r>
              <a:rPr lang="nb-NO" dirty="0"/>
              <a:t>Tittel</a:t>
            </a:r>
          </a:p>
        </p:txBody>
      </p:sp>
      <p:sp>
        <p:nvSpPr>
          <p:cNvPr id="11" name="Plassholder for tekst 2">
            <a:extLst>
              <a:ext uri="{FF2B5EF4-FFF2-40B4-BE49-F238E27FC236}">
                <a16:creationId xmlns:a16="http://schemas.microsoft.com/office/drawing/2014/main" id="{196BCEBE-DEE8-EA41-9D87-69B86BDEC935}"/>
              </a:ext>
            </a:extLst>
          </p:cNvPr>
          <p:cNvSpPr>
            <a:spLocks noGrp="1"/>
          </p:cNvSpPr>
          <p:nvPr>
            <p:ph type="body" sz="quarter" idx="27" hasCustomPrompt="1"/>
          </p:nvPr>
        </p:nvSpPr>
        <p:spPr>
          <a:xfrm>
            <a:off x="8279877" y="2971325"/>
            <a:ext cx="2155825" cy="264338"/>
          </a:xfrm>
        </p:spPr>
        <p:txBody>
          <a:bodyPr>
            <a:normAutofit/>
          </a:bodyPr>
          <a:lstStyle>
            <a:lvl1pPr marL="0" indent="0">
              <a:buNone/>
              <a:defRPr sz="1600" b="1"/>
            </a:lvl1pPr>
          </a:lstStyle>
          <a:p>
            <a:r>
              <a:rPr lang="nb-NO" dirty="0"/>
              <a:t>Navn</a:t>
            </a:r>
          </a:p>
        </p:txBody>
      </p:sp>
      <p:sp>
        <p:nvSpPr>
          <p:cNvPr id="12" name="Plassholder for tekst 3">
            <a:extLst>
              <a:ext uri="{FF2B5EF4-FFF2-40B4-BE49-F238E27FC236}">
                <a16:creationId xmlns:a16="http://schemas.microsoft.com/office/drawing/2014/main" id="{231918FA-384A-7D40-A09C-D474CD62DD72}"/>
              </a:ext>
            </a:extLst>
          </p:cNvPr>
          <p:cNvSpPr>
            <a:spLocks noGrp="1"/>
          </p:cNvSpPr>
          <p:nvPr>
            <p:ph type="body" sz="quarter" idx="28" hasCustomPrompt="1"/>
          </p:nvPr>
        </p:nvSpPr>
        <p:spPr>
          <a:xfrm>
            <a:off x="8279876" y="3269564"/>
            <a:ext cx="2155825" cy="203539"/>
          </a:xfrm>
        </p:spPr>
        <p:txBody>
          <a:bodyPr>
            <a:noAutofit/>
          </a:bodyPr>
          <a:lstStyle>
            <a:lvl1pPr marL="0" indent="0">
              <a:buNone/>
              <a:defRPr sz="1200"/>
            </a:lvl1pPr>
          </a:lstStyle>
          <a:p>
            <a:r>
              <a:rPr lang="nb-NO" dirty="0"/>
              <a:t>Tittel</a:t>
            </a:r>
          </a:p>
        </p:txBody>
      </p:sp>
      <p:sp>
        <p:nvSpPr>
          <p:cNvPr id="13" name="Plassholder for tekst 4">
            <a:extLst>
              <a:ext uri="{FF2B5EF4-FFF2-40B4-BE49-F238E27FC236}">
                <a16:creationId xmlns:a16="http://schemas.microsoft.com/office/drawing/2014/main" id="{1B6869D1-F3B3-7444-BC18-ADD094BEAA79}"/>
              </a:ext>
            </a:extLst>
          </p:cNvPr>
          <p:cNvSpPr>
            <a:spLocks noGrp="1"/>
          </p:cNvSpPr>
          <p:nvPr>
            <p:ph type="body" sz="quarter" idx="29"/>
          </p:nvPr>
        </p:nvSpPr>
        <p:spPr>
          <a:xfrm>
            <a:off x="8280950" y="3653161"/>
            <a:ext cx="2719633" cy="2374779"/>
          </a:xfrm>
        </p:spPr>
        <p:txBody>
          <a:bodyPr>
            <a:normAutofit/>
          </a:bodyPr>
          <a:lstStyle>
            <a:lvl1pPr marL="0" indent="0" algn="l">
              <a:buNone/>
              <a:defRPr sz="1200">
                <a:latin typeface="Calibri Light" panose="020F0302020204030204" pitchFamily="34" charset="0"/>
                <a:cs typeface="Calibri Light" panose="020F0302020204030204" pitchFamily="34" charset="0"/>
              </a:defRPr>
            </a:lvl1pPr>
          </a:lstStyle>
          <a:p>
            <a:pPr lvl="0"/>
            <a:r>
              <a:rPr lang="nb-NO"/>
              <a:t>Klikk for å redigere tekststiler i malen</a:t>
            </a:r>
          </a:p>
        </p:txBody>
      </p:sp>
      <p:sp>
        <p:nvSpPr>
          <p:cNvPr id="14" name="Plassholder for bilde 1">
            <a:extLst>
              <a:ext uri="{FF2B5EF4-FFF2-40B4-BE49-F238E27FC236}">
                <a16:creationId xmlns:a16="http://schemas.microsoft.com/office/drawing/2014/main" id="{28A2403A-C7AB-2245-87F9-3B2EE0744F69}"/>
              </a:ext>
            </a:extLst>
          </p:cNvPr>
          <p:cNvSpPr>
            <a:spLocks noGrp="1"/>
          </p:cNvSpPr>
          <p:nvPr>
            <p:ph type="pic" sz="quarter" idx="30"/>
          </p:nvPr>
        </p:nvSpPr>
        <p:spPr>
          <a:xfrm>
            <a:off x="8180655" y="519967"/>
            <a:ext cx="2920224" cy="2271305"/>
          </a:xfrm>
        </p:spPr>
        <p:txBody>
          <a:bodyPr>
            <a:normAutofit/>
          </a:bodyPr>
          <a:lstStyle>
            <a:lvl1pPr marL="0" indent="0">
              <a:buNone/>
              <a:defRPr sz="1600"/>
            </a:lvl1pPr>
          </a:lstStyle>
          <a:p>
            <a:r>
              <a:rPr lang="nb-NO"/>
              <a:t>Klikk på ikonet for å legge til et bilde</a:t>
            </a:r>
            <a:endParaRPr lang="nb-NO" dirty="0"/>
          </a:p>
        </p:txBody>
      </p:sp>
      <p:sp>
        <p:nvSpPr>
          <p:cNvPr id="19" name="Plassholder for tekst 4">
            <a:extLst>
              <a:ext uri="{FF2B5EF4-FFF2-40B4-BE49-F238E27FC236}">
                <a16:creationId xmlns:a16="http://schemas.microsoft.com/office/drawing/2014/main" id="{1B6869D1-F3B3-7444-BC18-ADD094BEAA79}"/>
              </a:ext>
            </a:extLst>
          </p:cNvPr>
          <p:cNvSpPr>
            <a:spLocks noGrp="1"/>
          </p:cNvSpPr>
          <p:nvPr>
            <p:ph type="body" sz="quarter" idx="31"/>
          </p:nvPr>
        </p:nvSpPr>
        <p:spPr>
          <a:xfrm>
            <a:off x="4730157" y="3653159"/>
            <a:ext cx="2719633" cy="2374779"/>
          </a:xfrm>
        </p:spPr>
        <p:txBody>
          <a:bodyPr>
            <a:normAutofit/>
          </a:bodyPr>
          <a:lstStyle>
            <a:lvl1pPr marL="0" indent="0" algn="l">
              <a:buNone/>
              <a:defRPr sz="1200">
                <a:latin typeface="Calibri Light" panose="020F0302020204030204" pitchFamily="34" charset="0"/>
                <a:cs typeface="Calibri Light" panose="020F0302020204030204" pitchFamily="34" charset="0"/>
              </a:defRPr>
            </a:lvl1pPr>
          </a:lstStyle>
          <a:p>
            <a:pPr lvl="0"/>
            <a:r>
              <a:rPr lang="nb-NO"/>
              <a:t>Klikk for å redigere tekststiler i malen</a:t>
            </a:r>
          </a:p>
        </p:txBody>
      </p:sp>
      <p:sp>
        <p:nvSpPr>
          <p:cNvPr id="20" name="Plassholder for tekst 4">
            <a:extLst>
              <a:ext uri="{FF2B5EF4-FFF2-40B4-BE49-F238E27FC236}">
                <a16:creationId xmlns:a16="http://schemas.microsoft.com/office/drawing/2014/main" id="{1B6869D1-F3B3-7444-BC18-ADD094BEAA79}"/>
              </a:ext>
            </a:extLst>
          </p:cNvPr>
          <p:cNvSpPr>
            <a:spLocks noGrp="1"/>
          </p:cNvSpPr>
          <p:nvPr>
            <p:ph type="body" sz="quarter" idx="32"/>
          </p:nvPr>
        </p:nvSpPr>
        <p:spPr>
          <a:xfrm>
            <a:off x="1190343" y="3653159"/>
            <a:ext cx="2719633" cy="2374779"/>
          </a:xfrm>
        </p:spPr>
        <p:txBody>
          <a:bodyPr>
            <a:normAutofit/>
          </a:bodyPr>
          <a:lstStyle>
            <a:lvl1pPr marL="0" indent="0" algn="l">
              <a:buNone/>
              <a:defRPr sz="1200">
                <a:latin typeface="Calibri Light" panose="020F0302020204030204" pitchFamily="34" charset="0"/>
                <a:cs typeface="Calibri Light" panose="020F0302020204030204" pitchFamily="34" charset="0"/>
              </a:defRPr>
            </a:lvl1pPr>
          </a:lstStyle>
          <a:p>
            <a:pPr lvl="0"/>
            <a:r>
              <a:rPr lang="nb-NO"/>
              <a:t>Klikk for å redigere tekststiler i malen</a:t>
            </a:r>
          </a:p>
        </p:txBody>
      </p:sp>
      <p:sp>
        <p:nvSpPr>
          <p:cNvPr id="22" name="Plassholder for bilde 1">
            <a:extLst>
              <a:ext uri="{FF2B5EF4-FFF2-40B4-BE49-F238E27FC236}">
                <a16:creationId xmlns:a16="http://schemas.microsoft.com/office/drawing/2014/main" id="{7BAFC8E1-02E3-CB44-A6D3-E014C83CFABC}"/>
              </a:ext>
            </a:extLst>
          </p:cNvPr>
          <p:cNvSpPr>
            <a:spLocks noGrp="1"/>
          </p:cNvSpPr>
          <p:nvPr>
            <p:ph type="pic" sz="quarter" idx="33"/>
          </p:nvPr>
        </p:nvSpPr>
        <p:spPr>
          <a:xfrm>
            <a:off x="4638675" y="519966"/>
            <a:ext cx="2920224" cy="2271305"/>
          </a:xfrm>
        </p:spPr>
        <p:txBody>
          <a:bodyPr>
            <a:normAutofit/>
          </a:bodyPr>
          <a:lstStyle>
            <a:lvl1pPr marL="0" indent="0">
              <a:buNone/>
              <a:defRPr sz="1600"/>
            </a:lvl1pPr>
          </a:lstStyle>
          <a:p>
            <a:r>
              <a:rPr lang="nb-NO"/>
              <a:t>Klikk på ikonet for å legge til et bilde</a:t>
            </a:r>
            <a:endParaRPr lang="nb-NO" dirty="0"/>
          </a:p>
        </p:txBody>
      </p:sp>
    </p:spTree>
    <p:extLst>
      <p:ext uri="{BB962C8B-B14F-4D97-AF65-F5344CB8AC3E}">
        <p14:creationId xmlns:p14="http://schemas.microsoft.com/office/powerpoint/2010/main" val="31749099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Bio (Mørk - 3 kort)">
    <p:bg>
      <p:bgRef idx="1001">
        <a:schemeClr val="bg2"/>
      </p:bgRef>
    </p:bg>
    <p:spTree>
      <p:nvGrpSpPr>
        <p:cNvPr id="1" name=""/>
        <p:cNvGrpSpPr/>
        <p:nvPr/>
      </p:nvGrpSpPr>
      <p:grpSpPr>
        <a:xfrm>
          <a:off x="0" y="0"/>
          <a:ext cx="0" cy="0"/>
          <a:chOff x="0" y="0"/>
          <a:chExt cx="0" cy="0"/>
        </a:xfrm>
      </p:grpSpPr>
      <p:sp>
        <p:nvSpPr>
          <p:cNvPr id="18" name="Rektangel 17"/>
          <p:cNvSpPr/>
          <p:nvPr/>
        </p:nvSpPr>
        <p:spPr>
          <a:xfrm>
            <a:off x="8182799" y="2791272"/>
            <a:ext cx="2918080" cy="340540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nb-NO"/>
          </a:p>
        </p:txBody>
      </p:sp>
      <p:sp>
        <p:nvSpPr>
          <p:cNvPr id="17" name="Rektangel 16"/>
          <p:cNvSpPr/>
          <p:nvPr/>
        </p:nvSpPr>
        <p:spPr>
          <a:xfrm>
            <a:off x="4640819" y="2791271"/>
            <a:ext cx="2918080" cy="340540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nb-NO" sz="1400"/>
          </a:p>
        </p:txBody>
      </p:sp>
      <p:sp>
        <p:nvSpPr>
          <p:cNvPr id="3" name="Rektangel 2"/>
          <p:cNvSpPr/>
          <p:nvPr/>
        </p:nvSpPr>
        <p:spPr>
          <a:xfrm>
            <a:off x="1091120" y="2791273"/>
            <a:ext cx="2918080" cy="340540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nb-NO"/>
          </a:p>
        </p:txBody>
      </p:sp>
      <p:sp>
        <p:nvSpPr>
          <p:cNvPr id="6" name="Plassholder for lysbildenummer 5">
            <a:extLst>
              <a:ext uri="{FF2B5EF4-FFF2-40B4-BE49-F238E27FC236}">
                <a16:creationId xmlns:a16="http://schemas.microsoft.com/office/drawing/2014/main" id="{F7B58CA7-6A1D-5948-B835-0D50CE05B441}"/>
              </a:ext>
            </a:extLst>
          </p:cNvPr>
          <p:cNvSpPr txBox="1">
            <a:spLocks/>
          </p:cNvSpPr>
          <p:nvPr/>
        </p:nvSpPr>
        <p:spPr>
          <a:xfrm>
            <a:off x="9876693" y="154842"/>
            <a:ext cx="2057400" cy="365125"/>
          </a:xfrm>
          <a:prstGeom prst="rect">
            <a:avLst/>
          </a:prstGeom>
        </p:spPr>
        <p:txBody>
          <a:bodyPr/>
          <a:lstStyle>
            <a:defPPr>
              <a:defRPr lang="nb-NO"/>
            </a:defPPr>
            <a:lvl1pPr marL="0" algn="r" defTabSz="914400" rtl="0" eaLnBrk="1" latinLnBrk="0" hangingPunct="1">
              <a:defRPr sz="10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pPr>
            <a:fld id="{D35A1EEF-266C-3A4D-A11D-7A12839AD20D}" type="slidenum">
              <a:rPr lang="nb-NO" smtClean="0"/>
              <a:pPr>
                <a:lnSpc>
                  <a:spcPct val="100000"/>
                </a:lnSpc>
              </a:pPr>
              <a:t>‹#›</a:t>
            </a:fld>
            <a:endParaRPr lang="nb-NO" dirty="0"/>
          </a:p>
        </p:txBody>
      </p:sp>
      <p:sp>
        <p:nvSpPr>
          <p:cNvPr id="24" name="Plassholder for tekst 2">
            <a:extLst>
              <a:ext uri="{FF2B5EF4-FFF2-40B4-BE49-F238E27FC236}">
                <a16:creationId xmlns:a16="http://schemas.microsoft.com/office/drawing/2014/main" id="{99308FDD-DA40-3E4F-BA71-711EB9B012B4}"/>
              </a:ext>
            </a:extLst>
          </p:cNvPr>
          <p:cNvSpPr>
            <a:spLocks noGrp="1"/>
          </p:cNvSpPr>
          <p:nvPr>
            <p:ph type="body" sz="quarter" idx="20" hasCustomPrompt="1"/>
          </p:nvPr>
        </p:nvSpPr>
        <p:spPr>
          <a:xfrm>
            <a:off x="1190344" y="2981198"/>
            <a:ext cx="2155825" cy="264338"/>
          </a:xfrm>
        </p:spPr>
        <p:txBody>
          <a:bodyPr>
            <a:normAutofit/>
          </a:bodyPr>
          <a:lstStyle>
            <a:lvl1pPr marL="0" indent="0" algn="l">
              <a:lnSpc>
                <a:spcPct val="100000"/>
              </a:lnSpc>
              <a:buNone/>
              <a:defRPr sz="1600" b="1"/>
            </a:lvl1pPr>
          </a:lstStyle>
          <a:p>
            <a:r>
              <a:rPr lang="nb-NO" dirty="0"/>
              <a:t>Navn</a:t>
            </a:r>
          </a:p>
        </p:txBody>
      </p:sp>
      <p:sp>
        <p:nvSpPr>
          <p:cNvPr id="25" name="Plassholder for tekst 3">
            <a:extLst>
              <a:ext uri="{FF2B5EF4-FFF2-40B4-BE49-F238E27FC236}">
                <a16:creationId xmlns:a16="http://schemas.microsoft.com/office/drawing/2014/main" id="{AA1221F0-097C-8A42-B460-0996D8BD8C50}"/>
              </a:ext>
            </a:extLst>
          </p:cNvPr>
          <p:cNvSpPr>
            <a:spLocks noGrp="1"/>
          </p:cNvSpPr>
          <p:nvPr>
            <p:ph type="body" sz="quarter" idx="21" hasCustomPrompt="1"/>
          </p:nvPr>
        </p:nvSpPr>
        <p:spPr>
          <a:xfrm>
            <a:off x="1190343" y="3279437"/>
            <a:ext cx="2155825" cy="203539"/>
          </a:xfrm>
        </p:spPr>
        <p:txBody>
          <a:bodyPr>
            <a:noAutofit/>
          </a:bodyPr>
          <a:lstStyle>
            <a:lvl1pPr marL="0" indent="0" algn="l">
              <a:lnSpc>
                <a:spcPct val="100000"/>
              </a:lnSpc>
              <a:buNone/>
              <a:defRPr sz="1200"/>
            </a:lvl1pPr>
          </a:lstStyle>
          <a:p>
            <a:r>
              <a:rPr lang="nb-NO" dirty="0"/>
              <a:t>Tittel</a:t>
            </a:r>
          </a:p>
        </p:txBody>
      </p:sp>
      <p:sp>
        <p:nvSpPr>
          <p:cNvPr id="31" name="Plassholder for bilde 1">
            <a:extLst>
              <a:ext uri="{FF2B5EF4-FFF2-40B4-BE49-F238E27FC236}">
                <a16:creationId xmlns:a16="http://schemas.microsoft.com/office/drawing/2014/main" id="{7BAFC8E1-02E3-CB44-A6D3-E014C83CFABC}"/>
              </a:ext>
            </a:extLst>
          </p:cNvPr>
          <p:cNvSpPr>
            <a:spLocks noGrp="1"/>
          </p:cNvSpPr>
          <p:nvPr>
            <p:ph type="pic" sz="quarter" idx="17"/>
          </p:nvPr>
        </p:nvSpPr>
        <p:spPr>
          <a:xfrm>
            <a:off x="1091121" y="519967"/>
            <a:ext cx="2918079" cy="2271305"/>
          </a:xfrm>
        </p:spPr>
        <p:txBody>
          <a:bodyPr>
            <a:normAutofit/>
          </a:bodyPr>
          <a:lstStyle>
            <a:lvl1pPr marL="0" indent="0">
              <a:lnSpc>
                <a:spcPct val="100000"/>
              </a:lnSpc>
              <a:buNone/>
              <a:defRPr sz="1600"/>
            </a:lvl1pPr>
          </a:lstStyle>
          <a:p>
            <a:r>
              <a:rPr lang="nb-NO"/>
              <a:t>Klikk på ikonet for å legge til et bilde</a:t>
            </a:r>
            <a:endParaRPr lang="nb-NO" dirty="0"/>
          </a:p>
        </p:txBody>
      </p:sp>
      <p:sp>
        <p:nvSpPr>
          <p:cNvPr id="33" name="Plassholder for tekst 2">
            <a:extLst>
              <a:ext uri="{FF2B5EF4-FFF2-40B4-BE49-F238E27FC236}">
                <a16:creationId xmlns:a16="http://schemas.microsoft.com/office/drawing/2014/main" id="{690033DB-F2BF-A541-9E6A-09B97887261C}"/>
              </a:ext>
            </a:extLst>
          </p:cNvPr>
          <p:cNvSpPr>
            <a:spLocks noGrp="1"/>
          </p:cNvSpPr>
          <p:nvPr>
            <p:ph type="body" sz="quarter" idx="23" hasCustomPrompt="1"/>
          </p:nvPr>
        </p:nvSpPr>
        <p:spPr>
          <a:xfrm>
            <a:off x="4730158" y="2981198"/>
            <a:ext cx="2155825" cy="264338"/>
          </a:xfrm>
        </p:spPr>
        <p:txBody>
          <a:bodyPr>
            <a:normAutofit/>
          </a:bodyPr>
          <a:lstStyle>
            <a:lvl1pPr marL="0" indent="0">
              <a:lnSpc>
                <a:spcPct val="100000"/>
              </a:lnSpc>
              <a:buNone/>
              <a:defRPr sz="1600" b="1"/>
            </a:lvl1pPr>
          </a:lstStyle>
          <a:p>
            <a:r>
              <a:rPr lang="nb-NO" dirty="0"/>
              <a:t>Navn</a:t>
            </a:r>
          </a:p>
        </p:txBody>
      </p:sp>
      <p:sp>
        <p:nvSpPr>
          <p:cNvPr id="34" name="Plassholder for tekst 3">
            <a:extLst>
              <a:ext uri="{FF2B5EF4-FFF2-40B4-BE49-F238E27FC236}">
                <a16:creationId xmlns:a16="http://schemas.microsoft.com/office/drawing/2014/main" id="{5D6BAC67-FA0D-6B4D-BB19-FDD2AE5C2632}"/>
              </a:ext>
            </a:extLst>
          </p:cNvPr>
          <p:cNvSpPr>
            <a:spLocks noGrp="1"/>
          </p:cNvSpPr>
          <p:nvPr>
            <p:ph type="body" sz="quarter" idx="24" hasCustomPrompt="1"/>
          </p:nvPr>
        </p:nvSpPr>
        <p:spPr>
          <a:xfrm>
            <a:off x="4730157" y="3279437"/>
            <a:ext cx="2155825" cy="203539"/>
          </a:xfrm>
        </p:spPr>
        <p:txBody>
          <a:bodyPr>
            <a:noAutofit/>
          </a:bodyPr>
          <a:lstStyle>
            <a:lvl1pPr marL="0" indent="0">
              <a:lnSpc>
                <a:spcPct val="100000"/>
              </a:lnSpc>
              <a:buNone/>
              <a:defRPr sz="1200"/>
            </a:lvl1pPr>
          </a:lstStyle>
          <a:p>
            <a:r>
              <a:rPr lang="nb-NO" dirty="0"/>
              <a:t>Tittel</a:t>
            </a:r>
          </a:p>
        </p:txBody>
      </p:sp>
      <p:sp>
        <p:nvSpPr>
          <p:cNvPr id="11" name="Plassholder for tekst 2">
            <a:extLst>
              <a:ext uri="{FF2B5EF4-FFF2-40B4-BE49-F238E27FC236}">
                <a16:creationId xmlns:a16="http://schemas.microsoft.com/office/drawing/2014/main" id="{196BCEBE-DEE8-EA41-9D87-69B86BDEC935}"/>
              </a:ext>
            </a:extLst>
          </p:cNvPr>
          <p:cNvSpPr>
            <a:spLocks noGrp="1"/>
          </p:cNvSpPr>
          <p:nvPr>
            <p:ph type="body" sz="quarter" idx="27" hasCustomPrompt="1"/>
          </p:nvPr>
        </p:nvSpPr>
        <p:spPr>
          <a:xfrm>
            <a:off x="8280951" y="2983055"/>
            <a:ext cx="2155825" cy="264338"/>
          </a:xfrm>
        </p:spPr>
        <p:txBody>
          <a:bodyPr>
            <a:normAutofit/>
          </a:bodyPr>
          <a:lstStyle>
            <a:lvl1pPr marL="0" indent="0">
              <a:lnSpc>
                <a:spcPct val="100000"/>
              </a:lnSpc>
              <a:buNone/>
              <a:defRPr sz="1600" b="1"/>
            </a:lvl1pPr>
          </a:lstStyle>
          <a:p>
            <a:r>
              <a:rPr lang="nb-NO" dirty="0"/>
              <a:t>Navn</a:t>
            </a:r>
          </a:p>
        </p:txBody>
      </p:sp>
      <p:sp>
        <p:nvSpPr>
          <p:cNvPr id="12" name="Plassholder for tekst 3">
            <a:extLst>
              <a:ext uri="{FF2B5EF4-FFF2-40B4-BE49-F238E27FC236}">
                <a16:creationId xmlns:a16="http://schemas.microsoft.com/office/drawing/2014/main" id="{231918FA-384A-7D40-A09C-D474CD62DD72}"/>
              </a:ext>
            </a:extLst>
          </p:cNvPr>
          <p:cNvSpPr>
            <a:spLocks noGrp="1"/>
          </p:cNvSpPr>
          <p:nvPr>
            <p:ph type="body" sz="quarter" idx="28" hasCustomPrompt="1"/>
          </p:nvPr>
        </p:nvSpPr>
        <p:spPr>
          <a:xfrm>
            <a:off x="8280950" y="3281294"/>
            <a:ext cx="2155825" cy="203539"/>
          </a:xfrm>
        </p:spPr>
        <p:txBody>
          <a:bodyPr>
            <a:noAutofit/>
          </a:bodyPr>
          <a:lstStyle>
            <a:lvl1pPr marL="0" indent="0">
              <a:lnSpc>
                <a:spcPct val="100000"/>
              </a:lnSpc>
              <a:buNone/>
              <a:defRPr sz="1200"/>
            </a:lvl1pPr>
          </a:lstStyle>
          <a:p>
            <a:r>
              <a:rPr lang="nb-NO" dirty="0"/>
              <a:t>Tittel</a:t>
            </a:r>
          </a:p>
        </p:txBody>
      </p:sp>
      <p:sp>
        <p:nvSpPr>
          <p:cNvPr id="13" name="Plassholder for tekst 4">
            <a:extLst>
              <a:ext uri="{FF2B5EF4-FFF2-40B4-BE49-F238E27FC236}">
                <a16:creationId xmlns:a16="http://schemas.microsoft.com/office/drawing/2014/main" id="{1B6869D1-F3B3-7444-BC18-ADD094BEAA79}"/>
              </a:ext>
            </a:extLst>
          </p:cNvPr>
          <p:cNvSpPr>
            <a:spLocks noGrp="1"/>
          </p:cNvSpPr>
          <p:nvPr>
            <p:ph type="body" sz="quarter" idx="29"/>
          </p:nvPr>
        </p:nvSpPr>
        <p:spPr>
          <a:xfrm>
            <a:off x="8280950" y="3653161"/>
            <a:ext cx="2719633" cy="2374779"/>
          </a:xfrm>
        </p:spPr>
        <p:txBody>
          <a:bodyPr>
            <a:normAutofit/>
          </a:bodyPr>
          <a:lstStyle>
            <a:lvl1pPr marL="0" indent="0" algn="l">
              <a:lnSpc>
                <a:spcPct val="100000"/>
              </a:lnSpc>
              <a:buNone/>
              <a:defRPr sz="1200">
                <a:latin typeface="Calibri Light" panose="020F0302020204030204" pitchFamily="34" charset="0"/>
                <a:cs typeface="Calibri Light" panose="020F0302020204030204" pitchFamily="34" charset="0"/>
              </a:defRPr>
            </a:lvl1pPr>
          </a:lstStyle>
          <a:p>
            <a:pPr lvl="0"/>
            <a:r>
              <a:rPr lang="nb-NO"/>
              <a:t>Klikk for å redigere tekststiler i malen</a:t>
            </a:r>
          </a:p>
        </p:txBody>
      </p:sp>
      <p:sp>
        <p:nvSpPr>
          <p:cNvPr id="14" name="Plassholder for bilde 1">
            <a:extLst>
              <a:ext uri="{FF2B5EF4-FFF2-40B4-BE49-F238E27FC236}">
                <a16:creationId xmlns:a16="http://schemas.microsoft.com/office/drawing/2014/main" id="{28A2403A-C7AB-2245-87F9-3B2EE0744F69}"/>
              </a:ext>
            </a:extLst>
          </p:cNvPr>
          <p:cNvSpPr>
            <a:spLocks noGrp="1"/>
          </p:cNvSpPr>
          <p:nvPr>
            <p:ph type="pic" sz="quarter" idx="30"/>
          </p:nvPr>
        </p:nvSpPr>
        <p:spPr>
          <a:xfrm>
            <a:off x="8180655" y="519967"/>
            <a:ext cx="2920224" cy="2271305"/>
          </a:xfrm>
        </p:spPr>
        <p:txBody>
          <a:bodyPr>
            <a:normAutofit/>
          </a:bodyPr>
          <a:lstStyle>
            <a:lvl1pPr marL="0" indent="0">
              <a:lnSpc>
                <a:spcPct val="100000"/>
              </a:lnSpc>
              <a:buNone/>
              <a:defRPr sz="1600"/>
            </a:lvl1pPr>
          </a:lstStyle>
          <a:p>
            <a:r>
              <a:rPr lang="nb-NO"/>
              <a:t>Klikk på ikonet for å legge til et bilde</a:t>
            </a:r>
            <a:endParaRPr lang="nb-NO" dirty="0"/>
          </a:p>
        </p:txBody>
      </p:sp>
      <p:sp>
        <p:nvSpPr>
          <p:cNvPr id="19" name="Plassholder for tekst 4">
            <a:extLst>
              <a:ext uri="{FF2B5EF4-FFF2-40B4-BE49-F238E27FC236}">
                <a16:creationId xmlns:a16="http://schemas.microsoft.com/office/drawing/2014/main" id="{1B6869D1-F3B3-7444-BC18-ADD094BEAA79}"/>
              </a:ext>
            </a:extLst>
          </p:cNvPr>
          <p:cNvSpPr>
            <a:spLocks noGrp="1"/>
          </p:cNvSpPr>
          <p:nvPr>
            <p:ph type="body" sz="quarter" idx="31"/>
          </p:nvPr>
        </p:nvSpPr>
        <p:spPr>
          <a:xfrm>
            <a:off x="4730157" y="3653159"/>
            <a:ext cx="2719633" cy="2374779"/>
          </a:xfrm>
        </p:spPr>
        <p:txBody>
          <a:bodyPr>
            <a:normAutofit/>
          </a:bodyPr>
          <a:lstStyle>
            <a:lvl1pPr marL="0" indent="0" algn="l">
              <a:lnSpc>
                <a:spcPct val="100000"/>
              </a:lnSpc>
              <a:buNone/>
              <a:defRPr sz="1200">
                <a:latin typeface="Calibri Light" panose="020F0302020204030204" pitchFamily="34" charset="0"/>
                <a:cs typeface="Calibri Light" panose="020F0302020204030204" pitchFamily="34" charset="0"/>
              </a:defRPr>
            </a:lvl1pPr>
          </a:lstStyle>
          <a:p>
            <a:pPr lvl="0"/>
            <a:r>
              <a:rPr lang="nb-NO"/>
              <a:t>Klikk for å redigere tekststiler i malen</a:t>
            </a:r>
          </a:p>
        </p:txBody>
      </p:sp>
      <p:sp>
        <p:nvSpPr>
          <p:cNvPr id="20" name="Plassholder for tekst 4">
            <a:extLst>
              <a:ext uri="{FF2B5EF4-FFF2-40B4-BE49-F238E27FC236}">
                <a16:creationId xmlns:a16="http://schemas.microsoft.com/office/drawing/2014/main" id="{1B6869D1-F3B3-7444-BC18-ADD094BEAA79}"/>
              </a:ext>
            </a:extLst>
          </p:cNvPr>
          <p:cNvSpPr>
            <a:spLocks noGrp="1"/>
          </p:cNvSpPr>
          <p:nvPr>
            <p:ph type="body" sz="quarter" idx="32"/>
          </p:nvPr>
        </p:nvSpPr>
        <p:spPr>
          <a:xfrm>
            <a:off x="1190343" y="3653159"/>
            <a:ext cx="2719633" cy="2374779"/>
          </a:xfrm>
        </p:spPr>
        <p:txBody>
          <a:bodyPr>
            <a:normAutofit/>
          </a:bodyPr>
          <a:lstStyle>
            <a:lvl1pPr marL="0" indent="0" algn="l">
              <a:lnSpc>
                <a:spcPct val="100000"/>
              </a:lnSpc>
              <a:buNone/>
              <a:defRPr sz="1200">
                <a:latin typeface="Calibri Light" panose="020F0302020204030204" pitchFamily="34" charset="0"/>
                <a:cs typeface="Calibri Light" panose="020F0302020204030204" pitchFamily="34" charset="0"/>
              </a:defRPr>
            </a:lvl1pPr>
          </a:lstStyle>
          <a:p>
            <a:pPr lvl="0"/>
            <a:r>
              <a:rPr lang="nb-NO"/>
              <a:t>Klikk for å redigere tekststiler i malen</a:t>
            </a:r>
          </a:p>
        </p:txBody>
      </p:sp>
      <p:sp>
        <p:nvSpPr>
          <p:cNvPr id="22" name="Plassholder for bilde 1">
            <a:extLst>
              <a:ext uri="{FF2B5EF4-FFF2-40B4-BE49-F238E27FC236}">
                <a16:creationId xmlns:a16="http://schemas.microsoft.com/office/drawing/2014/main" id="{7BAFC8E1-02E3-CB44-A6D3-E014C83CFABC}"/>
              </a:ext>
            </a:extLst>
          </p:cNvPr>
          <p:cNvSpPr>
            <a:spLocks noGrp="1"/>
          </p:cNvSpPr>
          <p:nvPr>
            <p:ph type="pic" sz="quarter" idx="33"/>
          </p:nvPr>
        </p:nvSpPr>
        <p:spPr>
          <a:xfrm>
            <a:off x="4640819" y="519966"/>
            <a:ext cx="2918080" cy="2271305"/>
          </a:xfrm>
        </p:spPr>
        <p:txBody>
          <a:bodyPr>
            <a:normAutofit/>
          </a:bodyPr>
          <a:lstStyle>
            <a:lvl1pPr marL="0" indent="0">
              <a:lnSpc>
                <a:spcPct val="100000"/>
              </a:lnSpc>
              <a:buNone/>
              <a:defRPr sz="1600"/>
            </a:lvl1pPr>
          </a:lstStyle>
          <a:p>
            <a:r>
              <a:rPr lang="nb-NO"/>
              <a:t>Klikk på ikonet for å legge til et bilde</a:t>
            </a:r>
            <a:endParaRPr lang="nb-NO" dirty="0"/>
          </a:p>
        </p:txBody>
      </p:sp>
    </p:spTree>
    <p:extLst>
      <p:ext uri="{BB962C8B-B14F-4D97-AF65-F5344CB8AC3E}">
        <p14:creationId xmlns:p14="http://schemas.microsoft.com/office/powerpoint/2010/main" val="43787701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V (Lys - 2 kort)">
    <p:spTree>
      <p:nvGrpSpPr>
        <p:cNvPr id="1" name=""/>
        <p:cNvGrpSpPr/>
        <p:nvPr/>
      </p:nvGrpSpPr>
      <p:grpSpPr>
        <a:xfrm>
          <a:off x="0" y="0"/>
          <a:ext cx="0" cy="0"/>
          <a:chOff x="0" y="0"/>
          <a:chExt cx="0" cy="0"/>
        </a:xfrm>
      </p:grpSpPr>
      <p:sp>
        <p:nvSpPr>
          <p:cNvPr id="6" name="Plassholder for lysbildenummer 5">
            <a:extLst>
              <a:ext uri="{FF2B5EF4-FFF2-40B4-BE49-F238E27FC236}">
                <a16:creationId xmlns:a16="http://schemas.microsoft.com/office/drawing/2014/main" id="{F7B58CA7-6A1D-5948-B835-0D50CE05B441}"/>
              </a:ext>
            </a:extLst>
          </p:cNvPr>
          <p:cNvSpPr txBox="1">
            <a:spLocks/>
          </p:cNvSpPr>
          <p:nvPr/>
        </p:nvSpPr>
        <p:spPr>
          <a:xfrm>
            <a:off x="9876693" y="154842"/>
            <a:ext cx="2057400" cy="365125"/>
          </a:xfrm>
          <a:prstGeom prst="rect">
            <a:avLst/>
          </a:prstGeom>
        </p:spPr>
        <p:txBody>
          <a:bodyPr/>
          <a:lstStyle>
            <a:defPPr>
              <a:defRPr lang="nb-NO"/>
            </a:defPPr>
            <a:lvl1pPr marL="0" algn="r" defTabSz="914400" rtl="0" eaLnBrk="1" latinLnBrk="0" hangingPunct="1">
              <a:defRPr sz="10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pPr>
            <a:fld id="{D35A1EEF-266C-3A4D-A11D-7A12839AD20D}" type="slidenum">
              <a:rPr lang="nb-NO" smtClean="0"/>
              <a:pPr>
                <a:lnSpc>
                  <a:spcPct val="100000"/>
                </a:lnSpc>
              </a:pPr>
              <a:t>‹#›</a:t>
            </a:fld>
            <a:endParaRPr lang="nb-NO" dirty="0"/>
          </a:p>
        </p:txBody>
      </p:sp>
      <p:sp>
        <p:nvSpPr>
          <p:cNvPr id="15" name="Plassholder for bilde 1">
            <a:extLst>
              <a:ext uri="{FF2B5EF4-FFF2-40B4-BE49-F238E27FC236}">
                <a16:creationId xmlns:a16="http://schemas.microsoft.com/office/drawing/2014/main" id="{E6CF0CFE-9BC0-1345-AB3D-E20F1278F634}"/>
              </a:ext>
            </a:extLst>
          </p:cNvPr>
          <p:cNvSpPr>
            <a:spLocks noGrp="1"/>
          </p:cNvSpPr>
          <p:nvPr>
            <p:ph type="pic" sz="quarter" idx="19"/>
          </p:nvPr>
        </p:nvSpPr>
        <p:spPr>
          <a:xfrm>
            <a:off x="3883922" y="980104"/>
            <a:ext cx="2203200" cy="1962000"/>
          </a:xfrm>
        </p:spPr>
        <p:txBody>
          <a:bodyPr>
            <a:normAutofit/>
          </a:bodyPr>
          <a:lstStyle>
            <a:lvl1pPr marL="0" indent="0">
              <a:lnSpc>
                <a:spcPct val="100000"/>
              </a:lnSpc>
              <a:buNone/>
              <a:defRPr sz="1600"/>
            </a:lvl1pPr>
          </a:lstStyle>
          <a:p>
            <a:r>
              <a:rPr lang="nb-NO"/>
              <a:t>Klikk på ikonet for å legge til et bilde</a:t>
            </a:r>
            <a:endParaRPr lang="nb-NO" dirty="0"/>
          </a:p>
        </p:txBody>
      </p:sp>
      <p:sp>
        <p:nvSpPr>
          <p:cNvPr id="16" name="Plassholder for tekst 2">
            <a:extLst>
              <a:ext uri="{FF2B5EF4-FFF2-40B4-BE49-F238E27FC236}">
                <a16:creationId xmlns:a16="http://schemas.microsoft.com/office/drawing/2014/main" id="{99D1055A-D320-8347-981A-C9E9CF9BD86F}"/>
              </a:ext>
            </a:extLst>
          </p:cNvPr>
          <p:cNvSpPr>
            <a:spLocks noGrp="1"/>
          </p:cNvSpPr>
          <p:nvPr>
            <p:ph type="body" sz="quarter" idx="25" hasCustomPrompt="1"/>
          </p:nvPr>
        </p:nvSpPr>
        <p:spPr>
          <a:xfrm>
            <a:off x="6269781" y="1451791"/>
            <a:ext cx="2715379" cy="292539"/>
          </a:xfrm>
        </p:spPr>
        <p:txBody>
          <a:bodyPr>
            <a:normAutofit/>
          </a:bodyPr>
          <a:lstStyle>
            <a:lvl1pPr marL="0" indent="0">
              <a:lnSpc>
                <a:spcPct val="100000"/>
              </a:lnSpc>
              <a:buNone/>
              <a:defRPr sz="1200" b="1"/>
            </a:lvl1pPr>
          </a:lstStyle>
          <a:p>
            <a:r>
              <a:rPr lang="nb-NO" dirty="0"/>
              <a:t>Navn</a:t>
            </a:r>
          </a:p>
        </p:txBody>
      </p:sp>
      <p:sp>
        <p:nvSpPr>
          <p:cNvPr id="17" name="Plassholder for tekst 3">
            <a:extLst>
              <a:ext uri="{FF2B5EF4-FFF2-40B4-BE49-F238E27FC236}">
                <a16:creationId xmlns:a16="http://schemas.microsoft.com/office/drawing/2014/main" id="{98CCBCBB-2C6E-CB4C-ADDA-52BE0138B487}"/>
              </a:ext>
            </a:extLst>
          </p:cNvPr>
          <p:cNvSpPr>
            <a:spLocks noGrp="1"/>
          </p:cNvSpPr>
          <p:nvPr>
            <p:ph type="body" sz="quarter" idx="26" hasCustomPrompt="1"/>
          </p:nvPr>
        </p:nvSpPr>
        <p:spPr>
          <a:xfrm>
            <a:off x="6269782" y="1777921"/>
            <a:ext cx="2715378" cy="239924"/>
          </a:xfrm>
        </p:spPr>
        <p:txBody>
          <a:bodyPr>
            <a:normAutofit/>
          </a:bodyPr>
          <a:lstStyle>
            <a:lvl1pPr marL="0" indent="0">
              <a:lnSpc>
                <a:spcPct val="100000"/>
              </a:lnSpc>
              <a:buNone/>
              <a:defRPr sz="1050"/>
            </a:lvl1pPr>
          </a:lstStyle>
          <a:p>
            <a:r>
              <a:rPr lang="nb-NO" dirty="0"/>
              <a:t>Tittel</a:t>
            </a:r>
          </a:p>
        </p:txBody>
      </p:sp>
      <p:sp>
        <p:nvSpPr>
          <p:cNvPr id="23" name="Plassholder for bilde 1">
            <a:extLst>
              <a:ext uri="{FF2B5EF4-FFF2-40B4-BE49-F238E27FC236}">
                <a16:creationId xmlns:a16="http://schemas.microsoft.com/office/drawing/2014/main" id="{A7B1DEB8-F155-BB42-ACFF-3EE2366EEAD2}"/>
              </a:ext>
            </a:extLst>
          </p:cNvPr>
          <p:cNvSpPr>
            <a:spLocks noGrp="1"/>
          </p:cNvSpPr>
          <p:nvPr>
            <p:ph type="pic" sz="quarter" idx="28"/>
          </p:nvPr>
        </p:nvSpPr>
        <p:spPr>
          <a:xfrm>
            <a:off x="3874296" y="3598247"/>
            <a:ext cx="2203200" cy="1962000"/>
          </a:xfrm>
        </p:spPr>
        <p:txBody>
          <a:bodyPr>
            <a:normAutofit/>
          </a:bodyPr>
          <a:lstStyle>
            <a:lvl1pPr marL="0" indent="0">
              <a:lnSpc>
                <a:spcPct val="100000"/>
              </a:lnSpc>
              <a:buNone/>
              <a:defRPr sz="1600"/>
            </a:lvl1pPr>
          </a:lstStyle>
          <a:p>
            <a:r>
              <a:rPr lang="nb-NO"/>
              <a:t>Klikk på ikonet for å legge til et bilde</a:t>
            </a:r>
            <a:endParaRPr lang="nb-NO" dirty="0"/>
          </a:p>
        </p:txBody>
      </p:sp>
      <p:sp>
        <p:nvSpPr>
          <p:cNvPr id="27" name="Plassholder for tekst 2">
            <a:extLst>
              <a:ext uri="{FF2B5EF4-FFF2-40B4-BE49-F238E27FC236}">
                <a16:creationId xmlns:a16="http://schemas.microsoft.com/office/drawing/2014/main" id="{A0A575CA-DFDF-D148-9CA6-47DF7314E7D3}"/>
              </a:ext>
            </a:extLst>
          </p:cNvPr>
          <p:cNvSpPr>
            <a:spLocks noGrp="1"/>
          </p:cNvSpPr>
          <p:nvPr>
            <p:ph type="body" sz="quarter" idx="29" hasCustomPrompt="1"/>
          </p:nvPr>
        </p:nvSpPr>
        <p:spPr>
          <a:xfrm>
            <a:off x="6260155" y="4109885"/>
            <a:ext cx="2715379" cy="292539"/>
          </a:xfrm>
        </p:spPr>
        <p:txBody>
          <a:bodyPr>
            <a:normAutofit/>
          </a:bodyPr>
          <a:lstStyle>
            <a:lvl1pPr marL="0" indent="0">
              <a:lnSpc>
                <a:spcPct val="100000"/>
              </a:lnSpc>
              <a:buNone/>
              <a:defRPr sz="1200" b="1"/>
            </a:lvl1pPr>
          </a:lstStyle>
          <a:p>
            <a:r>
              <a:rPr lang="nb-NO" dirty="0"/>
              <a:t>Navn</a:t>
            </a:r>
          </a:p>
        </p:txBody>
      </p:sp>
      <p:sp>
        <p:nvSpPr>
          <p:cNvPr id="28" name="Plassholder for tekst 3">
            <a:extLst>
              <a:ext uri="{FF2B5EF4-FFF2-40B4-BE49-F238E27FC236}">
                <a16:creationId xmlns:a16="http://schemas.microsoft.com/office/drawing/2014/main" id="{AED09AFE-FD64-064C-9C24-87EFDFEF2081}"/>
              </a:ext>
            </a:extLst>
          </p:cNvPr>
          <p:cNvSpPr>
            <a:spLocks noGrp="1"/>
          </p:cNvSpPr>
          <p:nvPr>
            <p:ph type="body" sz="quarter" idx="30" hasCustomPrompt="1"/>
          </p:nvPr>
        </p:nvSpPr>
        <p:spPr>
          <a:xfrm>
            <a:off x="6260156" y="4436015"/>
            <a:ext cx="2715378" cy="239924"/>
          </a:xfrm>
        </p:spPr>
        <p:txBody>
          <a:bodyPr>
            <a:normAutofit/>
          </a:bodyPr>
          <a:lstStyle>
            <a:lvl1pPr marL="0" indent="0">
              <a:lnSpc>
                <a:spcPct val="100000"/>
              </a:lnSpc>
              <a:buNone/>
              <a:defRPr sz="1050"/>
            </a:lvl1pPr>
          </a:lstStyle>
          <a:p>
            <a:r>
              <a:rPr lang="nb-NO" dirty="0"/>
              <a:t>Tittel</a:t>
            </a:r>
          </a:p>
        </p:txBody>
      </p:sp>
      <p:sp>
        <p:nvSpPr>
          <p:cNvPr id="11" name="Plassholder for tekst 4">
            <a:extLst>
              <a:ext uri="{FF2B5EF4-FFF2-40B4-BE49-F238E27FC236}">
                <a16:creationId xmlns:a16="http://schemas.microsoft.com/office/drawing/2014/main" id="{9219743E-B888-904D-BC72-B884CDD60CA6}"/>
              </a:ext>
            </a:extLst>
          </p:cNvPr>
          <p:cNvSpPr>
            <a:spLocks noGrp="1"/>
          </p:cNvSpPr>
          <p:nvPr>
            <p:ph type="body" sz="quarter" idx="36" hasCustomPrompt="1"/>
          </p:nvPr>
        </p:nvSpPr>
        <p:spPr>
          <a:xfrm>
            <a:off x="6269783" y="2673540"/>
            <a:ext cx="2715377" cy="239924"/>
          </a:xfrm>
        </p:spPr>
        <p:txBody>
          <a:bodyPr>
            <a:normAutofit/>
          </a:bodyPr>
          <a:lstStyle>
            <a:lvl1pPr marL="0" indent="0">
              <a:lnSpc>
                <a:spcPct val="100000"/>
              </a:lnSpc>
              <a:buNone/>
              <a:defRPr sz="1050"/>
            </a:lvl1pPr>
          </a:lstStyle>
          <a:p>
            <a:r>
              <a:rPr lang="nb-NO" sz="1050" dirty="0" err="1"/>
              <a:t>Eksempel@kvale.no</a:t>
            </a:r>
            <a:endParaRPr lang="nb-NO" dirty="0"/>
          </a:p>
        </p:txBody>
      </p:sp>
      <p:sp>
        <p:nvSpPr>
          <p:cNvPr id="12" name="Rektangel 11">
            <a:extLst>
              <a:ext uri="{FF2B5EF4-FFF2-40B4-BE49-F238E27FC236}">
                <a16:creationId xmlns:a16="http://schemas.microsoft.com/office/drawing/2014/main" id="{F9152474-8B84-A745-8388-2E1AC6DAFC15}"/>
              </a:ext>
            </a:extLst>
          </p:cNvPr>
          <p:cNvSpPr/>
          <p:nvPr/>
        </p:nvSpPr>
        <p:spPr>
          <a:xfrm>
            <a:off x="3882908" y="2944537"/>
            <a:ext cx="5148000" cy="10284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tlCol="0" anchor="ctr"/>
          <a:lstStyle/>
          <a:p>
            <a:pPr algn="ctr">
              <a:lnSpc>
                <a:spcPct val="100000"/>
              </a:lnSpc>
            </a:pPr>
            <a:endParaRPr lang="nb-NO" dirty="0"/>
          </a:p>
        </p:txBody>
      </p:sp>
      <p:sp>
        <p:nvSpPr>
          <p:cNvPr id="13" name="Rektangel 12">
            <a:extLst>
              <a:ext uri="{FF2B5EF4-FFF2-40B4-BE49-F238E27FC236}">
                <a16:creationId xmlns:a16="http://schemas.microsoft.com/office/drawing/2014/main" id="{AB2DDC92-BD36-1C46-A107-167266A966B4}"/>
              </a:ext>
            </a:extLst>
          </p:cNvPr>
          <p:cNvSpPr/>
          <p:nvPr/>
        </p:nvSpPr>
        <p:spPr>
          <a:xfrm>
            <a:off x="3874030" y="5563599"/>
            <a:ext cx="5148000" cy="10284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tlCol="0" anchor="ctr"/>
          <a:lstStyle/>
          <a:p>
            <a:pPr algn="ctr">
              <a:lnSpc>
                <a:spcPct val="100000"/>
              </a:lnSpc>
            </a:pPr>
            <a:endParaRPr lang="nb-NO" dirty="0"/>
          </a:p>
        </p:txBody>
      </p:sp>
      <p:sp>
        <p:nvSpPr>
          <p:cNvPr id="14" name="Plassholder for tekst 4">
            <a:extLst>
              <a:ext uri="{FF2B5EF4-FFF2-40B4-BE49-F238E27FC236}">
                <a16:creationId xmlns:a16="http://schemas.microsoft.com/office/drawing/2014/main" id="{42364444-4530-B143-AACB-CA2DD801C8EC}"/>
              </a:ext>
            </a:extLst>
          </p:cNvPr>
          <p:cNvSpPr>
            <a:spLocks noGrp="1"/>
          </p:cNvSpPr>
          <p:nvPr>
            <p:ph type="body" sz="quarter" idx="37" hasCustomPrompt="1"/>
          </p:nvPr>
        </p:nvSpPr>
        <p:spPr>
          <a:xfrm>
            <a:off x="6260155" y="5282290"/>
            <a:ext cx="2715377" cy="239924"/>
          </a:xfrm>
        </p:spPr>
        <p:txBody>
          <a:bodyPr>
            <a:normAutofit/>
          </a:bodyPr>
          <a:lstStyle>
            <a:lvl1pPr marL="0" indent="0">
              <a:lnSpc>
                <a:spcPct val="100000"/>
              </a:lnSpc>
              <a:buNone/>
              <a:defRPr sz="1050"/>
            </a:lvl1pPr>
          </a:lstStyle>
          <a:p>
            <a:r>
              <a:rPr lang="nb-NO" sz="1050" dirty="0" err="1"/>
              <a:t>Eksempel@kvale.no</a:t>
            </a:r>
            <a:endParaRPr lang="nb-NO" dirty="0"/>
          </a:p>
        </p:txBody>
      </p:sp>
    </p:spTree>
    <p:extLst>
      <p:ext uri="{BB962C8B-B14F-4D97-AF65-F5344CB8AC3E}">
        <p14:creationId xmlns:p14="http://schemas.microsoft.com/office/powerpoint/2010/main" val="766947006"/>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CV (Mørk - 2 kort)">
    <p:spTree>
      <p:nvGrpSpPr>
        <p:cNvPr id="1" name=""/>
        <p:cNvGrpSpPr/>
        <p:nvPr/>
      </p:nvGrpSpPr>
      <p:grpSpPr>
        <a:xfrm>
          <a:off x="0" y="0"/>
          <a:ext cx="0" cy="0"/>
          <a:chOff x="0" y="0"/>
          <a:chExt cx="0" cy="0"/>
        </a:xfrm>
      </p:grpSpPr>
      <p:sp>
        <p:nvSpPr>
          <p:cNvPr id="15" name="Rektangel 14">
            <a:extLst>
              <a:ext uri="{FF2B5EF4-FFF2-40B4-BE49-F238E27FC236}">
                <a16:creationId xmlns:a16="http://schemas.microsoft.com/office/drawing/2014/main" id="{24635C4E-A695-8145-A7C9-392F4DFD772B}"/>
              </a:ext>
            </a:extLst>
          </p:cNvPr>
          <p:cNvSpPr/>
          <p:nvPr/>
        </p:nvSpPr>
        <p:spPr>
          <a:xfrm>
            <a:off x="0" y="-4439"/>
            <a:ext cx="12192001"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nb-NO" dirty="0"/>
          </a:p>
        </p:txBody>
      </p:sp>
      <p:sp>
        <p:nvSpPr>
          <p:cNvPr id="20" name="Rektangel 19">
            <a:extLst>
              <a:ext uri="{FF2B5EF4-FFF2-40B4-BE49-F238E27FC236}">
                <a16:creationId xmlns:a16="http://schemas.microsoft.com/office/drawing/2014/main" id="{C82DDCAB-B96F-4E4E-A5C4-E36C92CF54DC}"/>
              </a:ext>
            </a:extLst>
          </p:cNvPr>
          <p:cNvSpPr/>
          <p:nvPr/>
        </p:nvSpPr>
        <p:spPr>
          <a:xfrm>
            <a:off x="3878735" y="975665"/>
            <a:ext cx="5223236" cy="1962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lnSpc>
                <a:spcPct val="100000"/>
              </a:lnSpc>
              <a:buFont typeface="Arial" panose="020B0604020202020204" pitchFamily="34" charset="0"/>
              <a:buNone/>
            </a:pPr>
            <a:endParaRPr lang="nb-NO" dirty="0"/>
          </a:p>
        </p:txBody>
      </p:sp>
      <p:sp>
        <p:nvSpPr>
          <p:cNvPr id="26" name="Rektangel 25">
            <a:extLst>
              <a:ext uri="{FF2B5EF4-FFF2-40B4-BE49-F238E27FC236}">
                <a16:creationId xmlns:a16="http://schemas.microsoft.com/office/drawing/2014/main" id="{C82DDCAB-B96F-4E4E-A5C4-E36C92CF54DC}"/>
              </a:ext>
            </a:extLst>
          </p:cNvPr>
          <p:cNvSpPr/>
          <p:nvPr/>
        </p:nvSpPr>
        <p:spPr>
          <a:xfrm>
            <a:off x="3878735" y="3598247"/>
            <a:ext cx="5223236" cy="1962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lnSpc>
                <a:spcPct val="100000"/>
              </a:lnSpc>
              <a:buFont typeface="Arial" panose="020B0604020202020204" pitchFamily="34" charset="0"/>
              <a:buNone/>
            </a:pPr>
            <a:endParaRPr lang="nb-NO" dirty="0"/>
          </a:p>
        </p:txBody>
      </p:sp>
      <p:sp>
        <p:nvSpPr>
          <p:cNvPr id="6" name="Plassholder for lysbildenummer 5">
            <a:extLst>
              <a:ext uri="{FF2B5EF4-FFF2-40B4-BE49-F238E27FC236}">
                <a16:creationId xmlns:a16="http://schemas.microsoft.com/office/drawing/2014/main" id="{F7B58CA7-6A1D-5948-B835-0D50CE05B441}"/>
              </a:ext>
            </a:extLst>
          </p:cNvPr>
          <p:cNvSpPr txBox="1">
            <a:spLocks/>
          </p:cNvSpPr>
          <p:nvPr/>
        </p:nvSpPr>
        <p:spPr>
          <a:xfrm>
            <a:off x="9876693" y="154842"/>
            <a:ext cx="2057400" cy="365125"/>
          </a:xfrm>
          <a:prstGeom prst="rect">
            <a:avLst/>
          </a:prstGeom>
        </p:spPr>
        <p:txBody>
          <a:bodyPr/>
          <a:lstStyle>
            <a:defPPr>
              <a:defRPr lang="nb-NO"/>
            </a:defPPr>
            <a:lvl1pPr marL="0" algn="r" defTabSz="914400" rtl="0" eaLnBrk="1" latinLnBrk="0" hangingPunct="1">
              <a:defRPr sz="10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pPr>
            <a:fld id="{D35A1EEF-266C-3A4D-A11D-7A12839AD20D}" type="slidenum">
              <a:rPr lang="nb-NO" smtClean="0"/>
              <a:pPr>
                <a:lnSpc>
                  <a:spcPct val="100000"/>
                </a:lnSpc>
              </a:pPr>
              <a:t>‹#›</a:t>
            </a:fld>
            <a:endParaRPr lang="nb-NO" dirty="0"/>
          </a:p>
        </p:txBody>
      </p:sp>
      <p:pic>
        <p:nvPicPr>
          <p:cNvPr id="16" name="Bilde 15">
            <a:extLst>
              <a:ext uri="{FF2B5EF4-FFF2-40B4-BE49-F238E27FC236}">
                <a16:creationId xmlns:a16="http://schemas.microsoft.com/office/drawing/2014/main" id="{F101955D-A802-664E-97F3-96CD6FD1B0C2}"/>
              </a:ext>
            </a:extLst>
          </p:cNvPr>
          <p:cNvPicPr>
            <a:picLocks noChangeAspect="1"/>
          </p:cNvPicPr>
          <p:nvPr/>
        </p:nvPicPr>
        <p:blipFill>
          <a:blip r:embed="rId2"/>
          <a:stretch>
            <a:fillRect/>
          </a:stretch>
        </p:blipFill>
        <p:spPr>
          <a:xfrm>
            <a:off x="11145939" y="6420875"/>
            <a:ext cx="715740" cy="144000"/>
          </a:xfrm>
          <a:prstGeom prst="rect">
            <a:avLst/>
          </a:prstGeom>
        </p:spPr>
      </p:pic>
      <p:sp>
        <p:nvSpPr>
          <p:cNvPr id="17" name="Plassholder for bilde 1">
            <a:extLst>
              <a:ext uri="{FF2B5EF4-FFF2-40B4-BE49-F238E27FC236}">
                <a16:creationId xmlns:a16="http://schemas.microsoft.com/office/drawing/2014/main" id="{62FF9977-966F-884C-9B12-65B2711DF695}"/>
              </a:ext>
            </a:extLst>
          </p:cNvPr>
          <p:cNvSpPr>
            <a:spLocks noGrp="1"/>
          </p:cNvSpPr>
          <p:nvPr>
            <p:ph type="pic" sz="quarter" idx="19"/>
          </p:nvPr>
        </p:nvSpPr>
        <p:spPr>
          <a:xfrm>
            <a:off x="3883922" y="975665"/>
            <a:ext cx="2203200" cy="1962000"/>
          </a:xfrm>
        </p:spPr>
        <p:txBody>
          <a:bodyPr>
            <a:normAutofit/>
          </a:bodyPr>
          <a:lstStyle>
            <a:lvl1pPr marL="0" indent="0">
              <a:lnSpc>
                <a:spcPct val="100000"/>
              </a:lnSpc>
              <a:buNone/>
              <a:defRPr sz="1600"/>
            </a:lvl1pPr>
          </a:lstStyle>
          <a:p>
            <a:r>
              <a:rPr lang="nb-NO"/>
              <a:t>Klikk på ikonet for å legge til et bilde</a:t>
            </a:r>
            <a:endParaRPr lang="nb-NO" dirty="0"/>
          </a:p>
        </p:txBody>
      </p:sp>
      <p:sp>
        <p:nvSpPr>
          <p:cNvPr id="18" name="Plassholder for tekst 2">
            <a:extLst>
              <a:ext uri="{FF2B5EF4-FFF2-40B4-BE49-F238E27FC236}">
                <a16:creationId xmlns:a16="http://schemas.microsoft.com/office/drawing/2014/main" id="{24EED43D-06E2-FC42-8BDC-B2C61DAB82CA}"/>
              </a:ext>
            </a:extLst>
          </p:cNvPr>
          <p:cNvSpPr>
            <a:spLocks noGrp="1"/>
          </p:cNvSpPr>
          <p:nvPr>
            <p:ph type="body" sz="quarter" idx="25" hasCustomPrompt="1"/>
          </p:nvPr>
        </p:nvSpPr>
        <p:spPr>
          <a:xfrm>
            <a:off x="6269781" y="1451791"/>
            <a:ext cx="2715379" cy="292539"/>
          </a:xfrm>
        </p:spPr>
        <p:txBody>
          <a:bodyPr>
            <a:normAutofit/>
          </a:bodyPr>
          <a:lstStyle>
            <a:lvl1pPr marL="0" indent="0">
              <a:lnSpc>
                <a:spcPct val="100000"/>
              </a:lnSpc>
              <a:buNone/>
              <a:defRPr sz="1200" b="1"/>
            </a:lvl1pPr>
          </a:lstStyle>
          <a:p>
            <a:r>
              <a:rPr lang="nb-NO" dirty="0"/>
              <a:t>Navn</a:t>
            </a:r>
          </a:p>
        </p:txBody>
      </p:sp>
      <p:sp>
        <p:nvSpPr>
          <p:cNvPr id="19" name="Plassholder for tekst 3">
            <a:extLst>
              <a:ext uri="{FF2B5EF4-FFF2-40B4-BE49-F238E27FC236}">
                <a16:creationId xmlns:a16="http://schemas.microsoft.com/office/drawing/2014/main" id="{D533AEF1-D598-5447-8F5D-749576E988BE}"/>
              </a:ext>
            </a:extLst>
          </p:cNvPr>
          <p:cNvSpPr>
            <a:spLocks noGrp="1"/>
          </p:cNvSpPr>
          <p:nvPr>
            <p:ph type="body" sz="quarter" idx="26" hasCustomPrompt="1"/>
          </p:nvPr>
        </p:nvSpPr>
        <p:spPr>
          <a:xfrm>
            <a:off x="6269782" y="1777921"/>
            <a:ext cx="2715378" cy="239924"/>
          </a:xfrm>
        </p:spPr>
        <p:txBody>
          <a:bodyPr>
            <a:normAutofit/>
          </a:bodyPr>
          <a:lstStyle>
            <a:lvl1pPr marL="0" indent="0">
              <a:lnSpc>
                <a:spcPct val="100000"/>
              </a:lnSpc>
              <a:buNone/>
              <a:defRPr sz="1050"/>
            </a:lvl1pPr>
          </a:lstStyle>
          <a:p>
            <a:r>
              <a:rPr lang="nb-NO" dirty="0"/>
              <a:t>Tittel</a:t>
            </a:r>
          </a:p>
        </p:txBody>
      </p:sp>
      <p:sp>
        <p:nvSpPr>
          <p:cNvPr id="21" name="Plassholder for bilde 1">
            <a:extLst>
              <a:ext uri="{FF2B5EF4-FFF2-40B4-BE49-F238E27FC236}">
                <a16:creationId xmlns:a16="http://schemas.microsoft.com/office/drawing/2014/main" id="{A7D16023-B93A-9D44-A047-D73FE5D2E6D1}"/>
              </a:ext>
            </a:extLst>
          </p:cNvPr>
          <p:cNvSpPr>
            <a:spLocks noGrp="1"/>
          </p:cNvSpPr>
          <p:nvPr>
            <p:ph type="pic" sz="quarter" idx="28"/>
          </p:nvPr>
        </p:nvSpPr>
        <p:spPr>
          <a:xfrm>
            <a:off x="3878735" y="3598247"/>
            <a:ext cx="2203200" cy="1962000"/>
          </a:xfrm>
        </p:spPr>
        <p:txBody>
          <a:bodyPr>
            <a:normAutofit/>
          </a:bodyPr>
          <a:lstStyle>
            <a:lvl1pPr marL="0" indent="0">
              <a:lnSpc>
                <a:spcPct val="100000"/>
              </a:lnSpc>
              <a:buNone/>
              <a:defRPr sz="1600"/>
            </a:lvl1pPr>
          </a:lstStyle>
          <a:p>
            <a:r>
              <a:rPr lang="nb-NO"/>
              <a:t>Klikk på ikonet for å legge til et bilde</a:t>
            </a:r>
            <a:endParaRPr lang="nb-NO" dirty="0"/>
          </a:p>
        </p:txBody>
      </p:sp>
      <p:sp>
        <p:nvSpPr>
          <p:cNvPr id="22" name="Plassholder for tekst 2">
            <a:extLst>
              <a:ext uri="{FF2B5EF4-FFF2-40B4-BE49-F238E27FC236}">
                <a16:creationId xmlns:a16="http://schemas.microsoft.com/office/drawing/2014/main" id="{3880274A-9D6A-E845-8FC1-3BFF92D306EB}"/>
              </a:ext>
            </a:extLst>
          </p:cNvPr>
          <p:cNvSpPr>
            <a:spLocks noGrp="1"/>
          </p:cNvSpPr>
          <p:nvPr>
            <p:ph type="body" sz="quarter" idx="29" hasCustomPrompt="1"/>
          </p:nvPr>
        </p:nvSpPr>
        <p:spPr>
          <a:xfrm>
            <a:off x="6260155" y="4109885"/>
            <a:ext cx="2715379" cy="292539"/>
          </a:xfrm>
        </p:spPr>
        <p:txBody>
          <a:bodyPr>
            <a:normAutofit/>
          </a:bodyPr>
          <a:lstStyle>
            <a:lvl1pPr marL="0" indent="0">
              <a:lnSpc>
                <a:spcPct val="100000"/>
              </a:lnSpc>
              <a:buNone/>
              <a:defRPr sz="1200" b="1"/>
            </a:lvl1pPr>
          </a:lstStyle>
          <a:p>
            <a:r>
              <a:rPr lang="nb-NO" dirty="0"/>
              <a:t>Navn</a:t>
            </a:r>
          </a:p>
        </p:txBody>
      </p:sp>
      <p:sp>
        <p:nvSpPr>
          <p:cNvPr id="23" name="Plassholder for tekst 3">
            <a:extLst>
              <a:ext uri="{FF2B5EF4-FFF2-40B4-BE49-F238E27FC236}">
                <a16:creationId xmlns:a16="http://schemas.microsoft.com/office/drawing/2014/main" id="{A549C5F4-E411-3D41-8D32-C2EF3EC1D432}"/>
              </a:ext>
            </a:extLst>
          </p:cNvPr>
          <p:cNvSpPr>
            <a:spLocks noGrp="1"/>
          </p:cNvSpPr>
          <p:nvPr>
            <p:ph type="body" sz="quarter" idx="30" hasCustomPrompt="1"/>
          </p:nvPr>
        </p:nvSpPr>
        <p:spPr>
          <a:xfrm>
            <a:off x="6260156" y="4436015"/>
            <a:ext cx="2715378" cy="239924"/>
          </a:xfrm>
        </p:spPr>
        <p:txBody>
          <a:bodyPr>
            <a:normAutofit/>
          </a:bodyPr>
          <a:lstStyle>
            <a:lvl1pPr marL="0" indent="0">
              <a:lnSpc>
                <a:spcPct val="100000"/>
              </a:lnSpc>
              <a:buNone/>
              <a:defRPr sz="1050"/>
            </a:lvl1pPr>
          </a:lstStyle>
          <a:p>
            <a:r>
              <a:rPr lang="nb-NO" dirty="0"/>
              <a:t>Tittel</a:t>
            </a:r>
          </a:p>
        </p:txBody>
      </p:sp>
      <p:sp>
        <p:nvSpPr>
          <p:cNvPr id="13" name="Plassholder for tekst 4">
            <a:extLst>
              <a:ext uri="{FF2B5EF4-FFF2-40B4-BE49-F238E27FC236}">
                <a16:creationId xmlns:a16="http://schemas.microsoft.com/office/drawing/2014/main" id="{280434BC-0727-F245-816B-6339A3BB2E93}"/>
              </a:ext>
            </a:extLst>
          </p:cNvPr>
          <p:cNvSpPr>
            <a:spLocks noGrp="1"/>
          </p:cNvSpPr>
          <p:nvPr>
            <p:ph type="body" sz="quarter" idx="36" hasCustomPrompt="1"/>
          </p:nvPr>
        </p:nvSpPr>
        <p:spPr>
          <a:xfrm>
            <a:off x="6269783" y="2664662"/>
            <a:ext cx="2715377" cy="239924"/>
          </a:xfrm>
        </p:spPr>
        <p:txBody>
          <a:bodyPr>
            <a:normAutofit/>
          </a:bodyPr>
          <a:lstStyle>
            <a:lvl1pPr marL="0" indent="0">
              <a:lnSpc>
                <a:spcPct val="100000"/>
              </a:lnSpc>
              <a:buNone/>
              <a:defRPr sz="1050"/>
            </a:lvl1pPr>
          </a:lstStyle>
          <a:p>
            <a:r>
              <a:rPr lang="nb-NO" sz="1050" dirty="0" err="1"/>
              <a:t>Eksempel@kvale.no</a:t>
            </a:r>
            <a:endParaRPr lang="nb-NO" dirty="0"/>
          </a:p>
        </p:txBody>
      </p:sp>
      <p:sp>
        <p:nvSpPr>
          <p:cNvPr id="25" name="Plassholder for tekst 4">
            <a:extLst>
              <a:ext uri="{FF2B5EF4-FFF2-40B4-BE49-F238E27FC236}">
                <a16:creationId xmlns:a16="http://schemas.microsoft.com/office/drawing/2014/main" id="{C455F845-3A88-C146-9437-6A1CAEB8A800}"/>
              </a:ext>
            </a:extLst>
          </p:cNvPr>
          <p:cNvSpPr>
            <a:spLocks noGrp="1"/>
          </p:cNvSpPr>
          <p:nvPr>
            <p:ph type="body" sz="quarter" idx="37" hasCustomPrompt="1"/>
          </p:nvPr>
        </p:nvSpPr>
        <p:spPr>
          <a:xfrm>
            <a:off x="6260155" y="5286729"/>
            <a:ext cx="2715377" cy="239924"/>
          </a:xfrm>
        </p:spPr>
        <p:txBody>
          <a:bodyPr>
            <a:normAutofit/>
          </a:bodyPr>
          <a:lstStyle>
            <a:lvl1pPr marL="0" indent="0">
              <a:lnSpc>
                <a:spcPct val="100000"/>
              </a:lnSpc>
              <a:buNone/>
              <a:defRPr sz="1050"/>
            </a:lvl1pPr>
          </a:lstStyle>
          <a:p>
            <a:r>
              <a:rPr lang="nb-NO" sz="1050" dirty="0" err="1"/>
              <a:t>Eksempel@kvale.no</a:t>
            </a:r>
            <a:endParaRPr lang="nb-NO" dirty="0"/>
          </a:p>
        </p:txBody>
      </p:sp>
    </p:spTree>
    <p:extLst>
      <p:ext uri="{BB962C8B-B14F-4D97-AF65-F5344CB8AC3E}">
        <p14:creationId xmlns:p14="http://schemas.microsoft.com/office/powerpoint/2010/main" val="3301369083"/>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V (Lys - 3 kort)">
    <p:spTree>
      <p:nvGrpSpPr>
        <p:cNvPr id="1" name=""/>
        <p:cNvGrpSpPr/>
        <p:nvPr/>
      </p:nvGrpSpPr>
      <p:grpSpPr>
        <a:xfrm>
          <a:off x="0" y="0"/>
          <a:ext cx="0" cy="0"/>
          <a:chOff x="0" y="0"/>
          <a:chExt cx="0" cy="0"/>
        </a:xfrm>
      </p:grpSpPr>
      <p:sp>
        <p:nvSpPr>
          <p:cNvPr id="6" name="Plassholder for lysbildenummer 5">
            <a:extLst>
              <a:ext uri="{FF2B5EF4-FFF2-40B4-BE49-F238E27FC236}">
                <a16:creationId xmlns:a16="http://schemas.microsoft.com/office/drawing/2014/main" id="{F7B58CA7-6A1D-5948-B835-0D50CE05B441}"/>
              </a:ext>
            </a:extLst>
          </p:cNvPr>
          <p:cNvSpPr txBox="1">
            <a:spLocks/>
          </p:cNvSpPr>
          <p:nvPr/>
        </p:nvSpPr>
        <p:spPr>
          <a:xfrm>
            <a:off x="9876693" y="154842"/>
            <a:ext cx="2057400" cy="365125"/>
          </a:xfrm>
          <a:prstGeom prst="rect">
            <a:avLst/>
          </a:prstGeom>
        </p:spPr>
        <p:txBody>
          <a:bodyPr/>
          <a:lstStyle>
            <a:defPPr>
              <a:defRPr lang="nb-NO"/>
            </a:defPPr>
            <a:lvl1pPr marL="0" algn="r" defTabSz="914400" rtl="0" eaLnBrk="1" latinLnBrk="0" hangingPunct="1">
              <a:defRPr sz="10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pPr>
            <a:fld id="{D35A1EEF-266C-3A4D-A11D-7A12839AD20D}" type="slidenum">
              <a:rPr lang="nb-NO" smtClean="0"/>
              <a:pPr>
                <a:lnSpc>
                  <a:spcPct val="100000"/>
                </a:lnSpc>
              </a:pPr>
              <a:t>‹#›</a:t>
            </a:fld>
            <a:endParaRPr lang="nb-NO" dirty="0"/>
          </a:p>
        </p:txBody>
      </p:sp>
      <p:sp>
        <p:nvSpPr>
          <p:cNvPr id="15" name="Plassholder for bilde 1">
            <a:extLst>
              <a:ext uri="{FF2B5EF4-FFF2-40B4-BE49-F238E27FC236}">
                <a16:creationId xmlns:a16="http://schemas.microsoft.com/office/drawing/2014/main" id="{E6CF0CFE-9BC0-1345-AB3D-E20F1278F634}"/>
              </a:ext>
            </a:extLst>
          </p:cNvPr>
          <p:cNvSpPr>
            <a:spLocks noGrp="1"/>
          </p:cNvSpPr>
          <p:nvPr>
            <p:ph type="pic" sz="quarter" idx="19"/>
          </p:nvPr>
        </p:nvSpPr>
        <p:spPr>
          <a:xfrm>
            <a:off x="789561" y="980104"/>
            <a:ext cx="2203200" cy="1962000"/>
          </a:xfrm>
        </p:spPr>
        <p:txBody>
          <a:bodyPr>
            <a:normAutofit/>
          </a:bodyPr>
          <a:lstStyle>
            <a:lvl1pPr marL="0" indent="0">
              <a:lnSpc>
                <a:spcPct val="100000"/>
              </a:lnSpc>
              <a:buNone/>
              <a:defRPr sz="1600"/>
            </a:lvl1pPr>
          </a:lstStyle>
          <a:p>
            <a:r>
              <a:rPr lang="nb-NO"/>
              <a:t>Klikk på ikonet for å legge til et bilde</a:t>
            </a:r>
            <a:endParaRPr lang="nb-NO" dirty="0"/>
          </a:p>
        </p:txBody>
      </p:sp>
      <p:sp>
        <p:nvSpPr>
          <p:cNvPr id="16" name="Plassholder for tekst 2">
            <a:extLst>
              <a:ext uri="{FF2B5EF4-FFF2-40B4-BE49-F238E27FC236}">
                <a16:creationId xmlns:a16="http://schemas.microsoft.com/office/drawing/2014/main" id="{99D1055A-D320-8347-981A-C9E9CF9BD86F}"/>
              </a:ext>
            </a:extLst>
          </p:cNvPr>
          <p:cNvSpPr>
            <a:spLocks noGrp="1"/>
          </p:cNvSpPr>
          <p:nvPr>
            <p:ph type="body" sz="quarter" idx="25" hasCustomPrompt="1"/>
          </p:nvPr>
        </p:nvSpPr>
        <p:spPr>
          <a:xfrm>
            <a:off x="3170981" y="1451791"/>
            <a:ext cx="2715379" cy="292539"/>
          </a:xfrm>
        </p:spPr>
        <p:txBody>
          <a:bodyPr>
            <a:normAutofit/>
          </a:bodyPr>
          <a:lstStyle>
            <a:lvl1pPr marL="0" indent="0">
              <a:lnSpc>
                <a:spcPct val="100000"/>
              </a:lnSpc>
              <a:buNone/>
              <a:defRPr sz="1200" b="1">
                <a:solidFill>
                  <a:schemeClr val="tx1"/>
                </a:solidFill>
              </a:defRPr>
            </a:lvl1pPr>
          </a:lstStyle>
          <a:p>
            <a:r>
              <a:rPr lang="nb-NO" dirty="0"/>
              <a:t>Navn</a:t>
            </a:r>
          </a:p>
        </p:txBody>
      </p:sp>
      <p:sp>
        <p:nvSpPr>
          <p:cNvPr id="17" name="Plassholder for tekst 3">
            <a:extLst>
              <a:ext uri="{FF2B5EF4-FFF2-40B4-BE49-F238E27FC236}">
                <a16:creationId xmlns:a16="http://schemas.microsoft.com/office/drawing/2014/main" id="{98CCBCBB-2C6E-CB4C-ADDA-52BE0138B487}"/>
              </a:ext>
            </a:extLst>
          </p:cNvPr>
          <p:cNvSpPr>
            <a:spLocks noGrp="1"/>
          </p:cNvSpPr>
          <p:nvPr>
            <p:ph type="body" sz="quarter" idx="26" hasCustomPrompt="1"/>
          </p:nvPr>
        </p:nvSpPr>
        <p:spPr>
          <a:xfrm>
            <a:off x="3170982" y="1777921"/>
            <a:ext cx="2715378" cy="239924"/>
          </a:xfrm>
        </p:spPr>
        <p:txBody>
          <a:bodyPr>
            <a:normAutofit/>
          </a:bodyPr>
          <a:lstStyle>
            <a:lvl1pPr marL="0" indent="0">
              <a:lnSpc>
                <a:spcPct val="100000"/>
              </a:lnSpc>
              <a:buNone/>
              <a:defRPr sz="1050"/>
            </a:lvl1pPr>
          </a:lstStyle>
          <a:p>
            <a:r>
              <a:rPr lang="nb-NO" dirty="0"/>
              <a:t>Tittel</a:t>
            </a:r>
          </a:p>
        </p:txBody>
      </p:sp>
      <p:sp>
        <p:nvSpPr>
          <p:cNvPr id="23" name="Plassholder for bilde 1">
            <a:extLst>
              <a:ext uri="{FF2B5EF4-FFF2-40B4-BE49-F238E27FC236}">
                <a16:creationId xmlns:a16="http://schemas.microsoft.com/office/drawing/2014/main" id="{A7B1DEB8-F155-BB42-ACFF-3EE2366EEAD2}"/>
              </a:ext>
            </a:extLst>
          </p:cNvPr>
          <p:cNvSpPr>
            <a:spLocks noGrp="1"/>
          </p:cNvSpPr>
          <p:nvPr>
            <p:ph type="pic" sz="quarter" idx="28"/>
          </p:nvPr>
        </p:nvSpPr>
        <p:spPr>
          <a:xfrm>
            <a:off x="779935" y="3638198"/>
            <a:ext cx="2203200" cy="1962000"/>
          </a:xfrm>
        </p:spPr>
        <p:txBody>
          <a:bodyPr>
            <a:normAutofit/>
          </a:bodyPr>
          <a:lstStyle>
            <a:lvl1pPr marL="0" indent="0">
              <a:lnSpc>
                <a:spcPct val="100000"/>
              </a:lnSpc>
              <a:buNone/>
              <a:defRPr sz="1600"/>
            </a:lvl1pPr>
          </a:lstStyle>
          <a:p>
            <a:r>
              <a:rPr lang="nb-NO"/>
              <a:t>Klikk på ikonet for å legge til et bilde</a:t>
            </a:r>
            <a:endParaRPr lang="nb-NO" dirty="0"/>
          </a:p>
        </p:txBody>
      </p:sp>
      <p:sp>
        <p:nvSpPr>
          <p:cNvPr id="27" name="Plassholder for tekst 2">
            <a:extLst>
              <a:ext uri="{FF2B5EF4-FFF2-40B4-BE49-F238E27FC236}">
                <a16:creationId xmlns:a16="http://schemas.microsoft.com/office/drawing/2014/main" id="{A0A575CA-DFDF-D148-9CA6-47DF7314E7D3}"/>
              </a:ext>
            </a:extLst>
          </p:cNvPr>
          <p:cNvSpPr>
            <a:spLocks noGrp="1"/>
          </p:cNvSpPr>
          <p:nvPr>
            <p:ph type="body" sz="quarter" idx="29" hasCustomPrompt="1"/>
          </p:nvPr>
        </p:nvSpPr>
        <p:spPr>
          <a:xfrm>
            <a:off x="3161355" y="4109885"/>
            <a:ext cx="2715379" cy="292539"/>
          </a:xfrm>
        </p:spPr>
        <p:txBody>
          <a:bodyPr>
            <a:normAutofit/>
          </a:bodyPr>
          <a:lstStyle>
            <a:lvl1pPr marL="0" indent="0">
              <a:lnSpc>
                <a:spcPct val="100000"/>
              </a:lnSpc>
              <a:buNone/>
              <a:defRPr sz="1200" b="1">
                <a:solidFill>
                  <a:schemeClr val="tx1"/>
                </a:solidFill>
              </a:defRPr>
            </a:lvl1pPr>
          </a:lstStyle>
          <a:p>
            <a:r>
              <a:rPr lang="nb-NO" dirty="0"/>
              <a:t>Navn</a:t>
            </a:r>
          </a:p>
        </p:txBody>
      </p:sp>
      <p:sp>
        <p:nvSpPr>
          <p:cNvPr id="28" name="Plassholder for tekst 3">
            <a:extLst>
              <a:ext uri="{FF2B5EF4-FFF2-40B4-BE49-F238E27FC236}">
                <a16:creationId xmlns:a16="http://schemas.microsoft.com/office/drawing/2014/main" id="{AED09AFE-FD64-064C-9C24-87EFDFEF2081}"/>
              </a:ext>
            </a:extLst>
          </p:cNvPr>
          <p:cNvSpPr>
            <a:spLocks noGrp="1"/>
          </p:cNvSpPr>
          <p:nvPr>
            <p:ph type="body" sz="quarter" idx="30" hasCustomPrompt="1"/>
          </p:nvPr>
        </p:nvSpPr>
        <p:spPr>
          <a:xfrm>
            <a:off x="3161356" y="4436015"/>
            <a:ext cx="2715378" cy="239924"/>
          </a:xfrm>
        </p:spPr>
        <p:txBody>
          <a:bodyPr>
            <a:normAutofit/>
          </a:bodyPr>
          <a:lstStyle>
            <a:lvl1pPr marL="0" indent="0">
              <a:lnSpc>
                <a:spcPct val="100000"/>
              </a:lnSpc>
              <a:buNone/>
              <a:defRPr sz="1050"/>
            </a:lvl1pPr>
          </a:lstStyle>
          <a:p>
            <a:r>
              <a:rPr lang="nb-NO" dirty="0"/>
              <a:t>Tittel</a:t>
            </a:r>
          </a:p>
        </p:txBody>
      </p:sp>
      <p:sp>
        <p:nvSpPr>
          <p:cNvPr id="29" name="Plassholder for tekst 4">
            <a:extLst>
              <a:ext uri="{FF2B5EF4-FFF2-40B4-BE49-F238E27FC236}">
                <a16:creationId xmlns:a16="http://schemas.microsoft.com/office/drawing/2014/main" id="{984342C4-0E02-994B-8C93-AD4AA831278A}"/>
              </a:ext>
            </a:extLst>
          </p:cNvPr>
          <p:cNvSpPr>
            <a:spLocks noGrp="1"/>
          </p:cNvSpPr>
          <p:nvPr>
            <p:ph type="body" sz="quarter" idx="31" hasCustomPrompt="1"/>
          </p:nvPr>
        </p:nvSpPr>
        <p:spPr>
          <a:xfrm>
            <a:off x="3151731" y="5326787"/>
            <a:ext cx="2715377" cy="239924"/>
          </a:xfrm>
        </p:spPr>
        <p:txBody>
          <a:bodyPr>
            <a:normAutofit/>
          </a:bodyPr>
          <a:lstStyle>
            <a:lvl1pPr marL="0" indent="0">
              <a:lnSpc>
                <a:spcPct val="100000"/>
              </a:lnSpc>
              <a:buNone/>
              <a:defRPr sz="1050"/>
            </a:lvl1pPr>
          </a:lstStyle>
          <a:p>
            <a:r>
              <a:rPr lang="nb-NO" sz="1050" dirty="0" err="1"/>
              <a:t>Eksempel@kvale.no</a:t>
            </a:r>
            <a:endParaRPr lang="nb-NO" dirty="0"/>
          </a:p>
        </p:txBody>
      </p:sp>
      <p:sp>
        <p:nvSpPr>
          <p:cNvPr id="11" name="Plassholder for bilde 1">
            <a:extLst>
              <a:ext uri="{FF2B5EF4-FFF2-40B4-BE49-F238E27FC236}">
                <a16:creationId xmlns:a16="http://schemas.microsoft.com/office/drawing/2014/main" id="{933511A2-FE4B-B24E-A58A-76944106D8B9}"/>
              </a:ext>
            </a:extLst>
          </p:cNvPr>
          <p:cNvSpPr>
            <a:spLocks noGrp="1"/>
          </p:cNvSpPr>
          <p:nvPr>
            <p:ph type="pic" sz="quarter" idx="32"/>
          </p:nvPr>
        </p:nvSpPr>
        <p:spPr>
          <a:xfrm>
            <a:off x="6310829" y="2440424"/>
            <a:ext cx="2203200" cy="1962000"/>
          </a:xfrm>
        </p:spPr>
        <p:txBody>
          <a:bodyPr>
            <a:normAutofit/>
          </a:bodyPr>
          <a:lstStyle>
            <a:lvl1pPr marL="0" indent="0">
              <a:lnSpc>
                <a:spcPct val="100000"/>
              </a:lnSpc>
              <a:buNone/>
              <a:defRPr sz="1600"/>
            </a:lvl1pPr>
          </a:lstStyle>
          <a:p>
            <a:r>
              <a:rPr lang="nb-NO"/>
              <a:t>Klikk på ikonet for å legge til et bilde</a:t>
            </a:r>
            <a:endParaRPr lang="nb-NO" dirty="0"/>
          </a:p>
        </p:txBody>
      </p:sp>
      <p:sp>
        <p:nvSpPr>
          <p:cNvPr id="12" name="Plassholder for tekst 2">
            <a:extLst>
              <a:ext uri="{FF2B5EF4-FFF2-40B4-BE49-F238E27FC236}">
                <a16:creationId xmlns:a16="http://schemas.microsoft.com/office/drawing/2014/main" id="{03A90A7F-FE88-4F43-B3AB-B16DA9F4E042}"/>
              </a:ext>
            </a:extLst>
          </p:cNvPr>
          <p:cNvSpPr>
            <a:spLocks noGrp="1"/>
          </p:cNvSpPr>
          <p:nvPr>
            <p:ph type="body" sz="quarter" idx="33" hasCustomPrompt="1"/>
          </p:nvPr>
        </p:nvSpPr>
        <p:spPr>
          <a:xfrm>
            <a:off x="8692249" y="2912111"/>
            <a:ext cx="2715379" cy="292539"/>
          </a:xfrm>
        </p:spPr>
        <p:txBody>
          <a:bodyPr>
            <a:normAutofit/>
          </a:bodyPr>
          <a:lstStyle>
            <a:lvl1pPr marL="0" indent="0">
              <a:lnSpc>
                <a:spcPct val="100000"/>
              </a:lnSpc>
              <a:buNone/>
              <a:defRPr sz="1200" b="1">
                <a:solidFill>
                  <a:schemeClr val="tx1"/>
                </a:solidFill>
              </a:defRPr>
            </a:lvl1pPr>
          </a:lstStyle>
          <a:p>
            <a:r>
              <a:rPr lang="nb-NO" dirty="0"/>
              <a:t>Navn</a:t>
            </a:r>
          </a:p>
        </p:txBody>
      </p:sp>
      <p:sp>
        <p:nvSpPr>
          <p:cNvPr id="13" name="Plassholder for tekst 3">
            <a:extLst>
              <a:ext uri="{FF2B5EF4-FFF2-40B4-BE49-F238E27FC236}">
                <a16:creationId xmlns:a16="http://schemas.microsoft.com/office/drawing/2014/main" id="{56B430F1-C0D6-0D49-A9C1-2C2532FBC1C2}"/>
              </a:ext>
            </a:extLst>
          </p:cNvPr>
          <p:cNvSpPr>
            <a:spLocks noGrp="1"/>
          </p:cNvSpPr>
          <p:nvPr>
            <p:ph type="body" sz="quarter" idx="34" hasCustomPrompt="1"/>
          </p:nvPr>
        </p:nvSpPr>
        <p:spPr>
          <a:xfrm>
            <a:off x="8692250" y="3238241"/>
            <a:ext cx="2715378" cy="239924"/>
          </a:xfrm>
        </p:spPr>
        <p:txBody>
          <a:bodyPr>
            <a:normAutofit/>
          </a:bodyPr>
          <a:lstStyle>
            <a:lvl1pPr marL="0" indent="0">
              <a:lnSpc>
                <a:spcPct val="100000"/>
              </a:lnSpc>
              <a:buNone/>
              <a:defRPr sz="1050"/>
            </a:lvl1pPr>
          </a:lstStyle>
          <a:p>
            <a:r>
              <a:rPr lang="nb-NO" dirty="0"/>
              <a:t>Tittel</a:t>
            </a:r>
          </a:p>
        </p:txBody>
      </p:sp>
      <p:sp>
        <p:nvSpPr>
          <p:cNvPr id="2" name="Rektangel 1">
            <a:extLst>
              <a:ext uri="{FF2B5EF4-FFF2-40B4-BE49-F238E27FC236}">
                <a16:creationId xmlns:a16="http://schemas.microsoft.com/office/drawing/2014/main" id="{56BB1816-57B4-7941-838A-CBC172B4CCE5}"/>
              </a:ext>
            </a:extLst>
          </p:cNvPr>
          <p:cNvSpPr/>
          <p:nvPr/>
        </p:nvSpPr>
        <p:spPr>
          <a:xfrm>
            <a:off x="789881" y="2946312"/>
            <a:ext cx="5101986" cy="10284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nb-NO" dirty="0"/>
          </a:p>
        </p:txBody>
      </p:sp>
      <p:sp>
        <p:nvSpPr>
          <p:cNvPr id="19" name="Rektangel 18">
            <a:extLst>
              <a:ext uri="{FF2B5EF4-FFF2-40B4-BE49-F238E27FC236}">
                <a16:creationId xmlns:a16="http://schemas.microsoft.com/office/drawing/2014/main" id="{7D05F8EF-F821-3946-A355-4C304F616356}"/>
              </a:ext>
            </a:extLst>
          </p:cNvPr>
          <p:cNvSpPr/>
          <p:nvPr/>
        </p:nvSpPr>
        <p:spPr>
          <a:xfrm>
            <a:off x="780255" y="5600592"/>
            <a:ext cx="5101986" cy="10284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nb-NO"/>
          </a:p>
        </p:txBody>
      </p:sp>
      <p:sp>
        <p:nvSpPr>
          <p:cNvPr id="20" name="Rektangel 19">
            <a:extLst>
              <a:ext uri="{FF2B5EF4-FFF2-40B4-BE49-F238E27FC236}">
                <a16:creationId xmlns:a16="http://schemas.microsoft.com/office/drawing/2014/main" id="{45C06A03-F320-5345-A003-C07897378374}"/>
              </a:ext>
            </a:extLst>
          </p:cNvPr>
          <p:cNvSpPr/>
          <p:nvPr/>
        </p:nvSpPr>
        <p:spPr>
          <a:xfrm>
            <a:off x="6305640" y="4403063"/>
            <a:ext cx="5101986" cy="10284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nb-NO"/>
          </a:p>
        </p:txBody>
      </p:sp>
      <p:sp>
        <p:nvSpPr>
          <p:cNvPr id="21" name="Plassholder for tekst 4">
            <a:extLst>
              <a:ext uri="{FF2B5EF4-FFF2-40B4-BE49-F238E27FC236}">
                <a16:creationId xmlns:a16="http://schemas.microsoft.com/office/drawing/2014/main" id="{0A12CFC4-308D-6440-9896-BEDACECBBD76}"/>
              </a:ext>
            </a:extLst>
          </p:cNvPr>
          <p:cNvSpPr>
            <a:spLocks noGrp="1"/>
          </p:cNvSpPr>
          <p:nvPr>
            <p:ph type="body" sz="quarter" idx="36" hasCustomPrompt="1"/>
          </p:nvPr>
        </p:nvSpPr>
        <p:spPr>
          <a:xfrm>
            <a:off x="3161355" y="2679987"/>
            <a:ext cx="2715377" cy="239924"/>
          </a:xfrm>
        </p:spPr>
        <p:txBody>
          <a:bodyPr>
            <a:normAutofit/>
          </a:bodyPr>
          <a:lstStyle>
            <a:lvl1pPr marL="0" indent="0">
              <a:lnSpc>
                <a:spcPct val="100000"/>
              </a:lnSpc>
              <a:buNone/>
              <a:defRPr sz="1050"/>
            </a:lvl1pPr>
          </a:lstStyle>
          <a:p>
            <a:r>
              <a:rPr lang="nb-NO" sz="1050" dirty="0" err="1"/>
              <a:t>Eksempel@kvale.no</a:t>
            </a:r>
            <a:endParaRPr lang="nb-NO" dirty="0"/>
          </a:p>
        </p:txBody>
      </p:sp>
      <p:sp>
        <p:nvSpPr>
          <p:cNvPr id="22" name="Plassholder for tekst 4">
            <a:extLst>
              <a:ext uri="{FF2B5EF4-FFF2-40B4-BE49-F238E27FC236}">
                <a16:creationId xmlns:a16="http://schemas.microsoft.com/office/drawing/2014/main" id="{A804E739-FD79-634E-9AC0-994FCFB5599A}"/>
              </a:ext>
            </a:extLst>
          </p:cNvPr>
          <p:cNvSpPr>
            <a:spLocks noGrp="1"/>
          </p:cNvSpPr>
          <p:nvPr>
            <p:ph type="body" sz="quarter" idx="37" hasCustomPrompt="1"/>
          </p:nvPr>
        </p:nvSpPr>
        <p:spPr>
          <a:xfrm>
            <a:off x="8692249" y="4135837"/>
            <a:ext cx="2715377" cy="239924"/>
          </a:xfrm>
        </p:spPr>
        <p:txBody>
          <a:bodyPr>
            <a:normAutofit/>
          </a:bodyPr>
          <a:lstStyle>
            <a:lvl1pPr marL="0" indent="0">
              <a:lnSpc>
                <a:spcPct val="100000"/>
              </a:lnSpc>
              <a:buNone/>
              <a:defRPr sz="1050"/>
            </a:lvl1pPr>
          </a:lstStyle>
          <a:p>
            <a:r>
              <a:rPr lang="nb-NO" sz="1050" dirty="0" err="1"/>
              <a:t>Eksempel@kvale.no</a:t>
            </a:r>
            <a:endParaRPr lang="nb-NO" dirty="0"/>
          </a:p>
        </p:txBody>
      </p:sp>
    </p:spTree>
    <p:extLst>
      <p:ext uri="{BB962C8B-B14F-4D97-AF65-F5344CB8AC3E}">
        <p14:creationId xmlns:p14="http://schemas.microsoft.com/office/powerpoint/2010/main" val="59531721"/>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Forside 3">
    <p:bg>
      <p:bgPr>
        <a:solidFill>
          <a:schemeClr val="bg1"/>
        </a:solidFill>
        <a:effectLst/>
      </p:bgPr>
    </p:bg>
    <p:spTree>
      <p:nvGrpSpPr>
        <p:cNvPr id="1" name=""/>
        <p:cNvGrpSpPr/>
        <p:nvPr/>
      </p:nvGrpSpPr>
      <p:grpSpPr>
        <a:xfrm>
          <a:off x="0" y="0"/>
          <a:ext cx="0" cy="0"/>
          <a:chOff x="0" y="0"/>
          <a:chExt cx="0" cy="0"/>
        </a:xfrm>
      </p:grpSpPr>
      <p:pic>
        <p:nvPicPr>
          <p:cNvPr id="8" name="Bilde 7">
            <a:extLst>
              <a:ext uri="{FF2B5EF4-FFF2-40B4-BE49-F238E27FC236}">
                <a16:creationId xmlns:a16="http://schemas.microsoft.com/office/drawing/2014/main" id="{89418FC3-BADE-684F-BF86-C7C6927CADE2}"/>
              </a:ext>
            </a:extLst>
          </p:cNvPr>
          <p:cNvPicPr>
            <a:picLocks noChangeAspect="1"/>
          </p:cNvPicPr>
          <p:nvPr/>
        </p:nvPicPr>
        <p:blipFill>
          <a:blip r:embed="rId2"/>
          <a:srcRect/>
          <a:stretch/>
        </p:blipFill>
        <p:spPr>
          <a:xfrm>
            <a:off x="4318694" y="3072816"/>
            <a:ext cx="3540760" cy="712367"/>
          </a:xfrm>
          <a:prstGeom prst="rect">
            <a:avLst/>
          </a:prstGeom>
        </p:spPr>
      </p:pic>
      <p:sp>
        <p:nvSpPr>
          <p:cNvPr id="4" name="Plassholder for bilde 3"/>
          <p:cNvSpPr>
            <a:spLocks noGrp="1"/>
          </p:cNvSpPr>
          <p:nvPr>
            <p:ph type="pic" sz="quarter" idx="10" hasCustomPrompt="1"/>
          </p:nvPr>
        </p:nvSpPr>
        <p:spPr>
          <a:xfrm>
            <a:off x="0" y="0"/>
            <a:ext cx="12192000" cy="6858000"/>
          </a:xfrm>
        </p:spPr>
        <p:txBody>
          <a:bodyPr/>
          <a:lstStyle>
            <a:lvl1pPr marL="0" indent="0">
              <a:buNone/>
              <a:defRPr baseline="0"/>
            </a:lvl1pPr>
          </a:lstStyle>
          <a:p>
            <a:r>
              <a:rPr lang="nb-NO" dirty="0"/>
              <a:t>Klikk ikonet for å legge til bilde</a:t>
            </a:r>
          </a:p>
        </p:txBody>
      </p:sp>
    </p:spTree>
    <p:extLst>
      <p:ext uri="{BB962C8B-B14F-4D97-AF65-F5344CB8AC3E}">
        <p14:creationId xmlns:p14="http://schemas.microsoft.com/office/powerpoint/2010/main" val="214500567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CV (Mørk - 3 kort)">
    <p:spTree>
      <p:nvGrpSpPr>
        <p:cNvPr id="1" name=""/>
        <p:cNvGrpSpPr/>
        <p:nvPr/>
      </p:nvGrpSpPr>
      <p:grpSpPr>
        <a:xfrm>
          <a:off x="0" y="0"/>
          <a:ext cx="0" cy="0"/>
          <a:chOff x="0" y="0"/>
          <a:chExt cx="0" cy="0"/>
        </a:xfrm>
      </p:grpSpPr>
      <p:sp>
        <p:nvSpPr>
          <p:cNvPr id="15" name="Rektangel 14">
            <a:extLst>
              <a:ext uri="{FF2B5EF4-FFF2-40B4-BE49-F238E27FC236}">
                <a16:creationId xmlns:a16="http://schemas.microsoft.com/office/drawing/2014/main" id="{24635C4E-A695-8145-A7C9-392F4DFD772B}"/>
              </a:ext>
            </a:extLst>
          </p:cNvPr>
          <p:cNvSpPr/>
          <p:nvPr/>
        </p:nvSpPr>
        <p:spPr>
          <a:xfrm>
            <a:off x="-1" y="0"/>
            <a:ext cx="12192001"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nb-NO" dirty="0"/>
          </a:p>
        </p:txBody>
      </p:sp>
      <p:sp>
        <p:nvSpPr>
          <p:cNvPr id="18" name="Rektangel 17">
            <a:extLst>
              <a:ext uri="{FF2B5EF4-FFF2-40B4-BE49-F238E27FC236}">
                <a16:creationId xmlns:a16="http://schemas.microsoft.com/office/drawing/2014/main" id="{8C9E8B09-39C6-1F4A-9FBB-08DE7495F499}"/>
              </a:ext>
            </a:extLst>
          </p:cNvPr>
          <p:cNvSpPr/>
          <p:nvPr/>
        </p:nvSpPr>
        <p:spPr>
          <a:xfrm>
            <a:off x="793998" y="3638198"/>
            <a:ext cx="5223236" cy="1962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lnSpc>
                <a:spcPct val="100000"/>
              </a:lnSpc>
              <a:buFont typeface="Arial" panose="020B0604020202020204" pitchFamily="34" charset="0"/>
              <a:buNone/>
            </a:pPr>
            <a:endParaRPr lang="nb-NO" dirty="0"/>
          </a:p>
        </p:txBody>
      </p:sp>
      <p:sp>
        <p:nvSpPr>
          <p:cNvPr id="19" name="Rektangel 18">
            <a:extLst>
              <a:ext uri="{FF2B5EF4-FFF2-40B4-BE49-F238E27FC236}">
                <a16:creationId xmlns:a16="http://schemas.microsoft.com/office/drawing/2014/main" id="{0238A5E7-43E9-9A4F-AD92-88A7305A4F88}"/>
              </a:ext>
            </a:extLst>
          </p:cNvPr>
          <p:cNvSpPr/>
          <p:nvPr/>
        </p:nvSpPr>
        <p:spPr>
          <a:xfrm>
            <a:off x="6324894" y="2448000"/>
            <a:ext cx="5223236" cy="1962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nb-NO" dirty="0"/>
          </a:p>
        </p:txBody>
      </p:sp>
      <p:sp>
        <p:nvSpPr>
          <p:cNvPr id="2" name="Rektangel 1">
            <a:extLst>
              <a:ext uri="{FF2B5EF4-FFF2-40B4-BE49-F238E27FC236}">
                <a16:creationId xmlns:a16="http://schemas.microsoft.com/office/drawing/2014/main" id="{C82DDCAB-B96F-4E4E-A5C4-E36C92CF54DC}"/>
              </a:ext>
            </a:extLst>
          </p:cNvPr>
          <p:cNvSpPr/>
          <p:nvPr/>
        </p:nvSpPr>
        <p:spPr>
          <a:xfrm>
            <a:off x="784372" y="980104"/>
            <a:ext cx="5223236" cy="1962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lnSpc>
                <a:spcPct val="100000"/>
              </a:lnSpc>
              <a:buFont typeface="Arial" panose="020B0604020202020204" pitchFamily="34" charset="0"/>
              <a:buNone/>
            </a:pPr>
            <a:endParaRPr lang="nb-NO" dirty="0"/>
          </a:p>
        </p:txBody>
      </p:sp>
      <p:sp>
        <p:nvSpPr>
          <p:cNvPr id="6" name="Plassholder for lysbildenummer 5">
            <a:extLst>
              <a:ext uri="{FF2B5EF4-FFF2-40B4-BE49-F238E27FC236}">
                <a16:creationId xmlns:a16="http://schemas.microsoft.com/office/drawing/2014/main" id="{F7B58CA7-6A1D-5948-B835-0D50CE05B441}"/>
              </a:ext>
            </a:extLst>
          </p:cNvPr>
          <p:cNvSpPr txBox="1">
            <a:spLocks/>
          </p:cNvSpPr>
          <p:nvPr/>
        </p:nvSpPr>
        <p:spPr>
          <a:xfrm>
            <a:off x="9876693" y="154842"/>
            <a:ext cx="2057400" cy="365125"/>
          </a:xfrm>
          <a:prstGeom prst="rect">
            <a:avLst/>
          </a:prstGeom>
        </p:spPr>
        <p:txBody>
          <a:bodyPr/>
          <a:lstStyle>
            <a:defPPr>
              <a:defRPr lang="nb-NO"/>
            </a:defPPr>
            <a:lvl1pPr marL="0" algn="r" defTabSz="914400" rtl="0" eaLnBrk="1" latinLnBrk="0" hangingPunct="1">
              <a:defRPr sz="10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pPr>
            <a:fld id="{D35A1EEF-266C-3A4D-A11D-7A12839AD20D}" type="slidenum">
              <a:rPr lang="nb-NO" smtClean="0"/>
              <a:pPr>
                <a:lnSpc>
                  <a:spcPct val="100000"/>
                </a:lnSpc>
              </a:pPr>
              <a:t>‹#›</a:t>
            </a:fld>
            <a:endParaRPr lang="nb-NO" dirty="0"/>
          </a:p>
        </p:txBody>
      </p:sp>
      <p:pic>
        <p:nvPicPr>
          <p:cNvPr id="16" name="Bilde 15">
            <a:extLst>
              <a:ext uri="{FF2B5EF4-FFF2-40B4-BE49-F238E27FC236}">
                <a16:creationId xmlns:a16="http://schemas.microsoft.com/office/drawing/2014/main" id="{F101955D-A802-664E-97F3-96CD6FD1B0C2}"/>
              </a:ext>
            </a:extLst>
          </p:cNvPr>
          <p:cNvPicPr>
            <a:picLocks noChangeAspect="1"/>
          </p:cNvPicPr>
          <p:nvPr/>
        </p:nvPicPr>
        <p:blipFill>
          <a:blip r:embed="rId2"/>
          <a:stretch>
            <a:fillRect/>
          </a:stretch>
        </p:blipFill>
        <p:spPr>
          <a:xfrm>
            <a:off x="11145939" y="6420875"/>
            <a:ext cx="715740" cy="144000"/>
          </a:xfrm>
          <a:prstGeom prst="rect">
            <a:avLst/>
          </a:prstGeom>
        </p:spPr>
      </p:pic>
      <p:sp>
        <p:nvSpPr>
          <p:cNvPr id="13" name="Plassholder for bilde 1">
            <a:extLst>
              <a:ext uri="{FF2B5EF4-FFF2-40B4-BE49-F238E27FC236}">
                <a16:creationId xmlns:a16="http://schemas.microsoft.com/office/drawing/2014/main" id="{937E615C-2A5E-654C-B62D-9CDBD1519DDB}"/>
              </a:ext>
            </a:extLst>
          </p:cNvPr>
          <p:cNvSpPr>
            <a:spLocks noGrp="1"/>
          </p:cNvSpPr>
          <p:nvPr>
            <p:ph type="pic" sz="quarter" idx="19"/>
          </p:nvPr>
        </p:nvSpPr>
        <p:spPr>
          <a:xfrm>
            <a:off x="785122" y="980104"/>
            <a:ext cx="2203200" cy="1962000"/>
          </a:xfrm>
        </p:spPr>
        <p:txBody>
          <a:bodyPr>
            <a:normAutofit/>
          </a:bodyPr>
          <a:lstStyle>
            <a:lvl1pPr marL="0" indent="0">
              <a:lnSpc>
                <a:spcPct val="100000"/>
              </a:lnSpc>
              <a:buNone/>
              <a:defRPr sz="1600"/>
            </a:lvl1pPr>
          </a:lstStyle>
          <a:p>
            <a:r>
              <a:rPr lang="nb-NO"/>
              <a:t>Klikk på ikonet for å legge til et bilde</a:t>
            </a:r>
            <a:endParaRPr lang="nb-NO" dirty="0"/>
          </a:p>
        </p:txBody>
      </p:sp>
      <p:sp>
        <p:nvSpPr>
          <p:cNvPr id="14" name="Plassholder for tekst 2">
            <a:extLst>
              <a:ext uri="{FF2B5EF4-FFF2-40B4-BE49-F238E27FC236}">
                <a16:creationId xmlns:a16="http://schemas.microsoft.com/office/drawing/2014/main" id="{8E48AE06-EA75-3949-B19F-041002371CEC}"/>
              </a:ext>
            </a:extLst>
          </p:cNvPr>
          <p:cNvSpPr>
            <a:spLocks noGrp="1"/>
          </p:cNvSpPr>
          <p:nvPr>
            <p:ph type="body" sz="quarter" idx="25" hasCustomPrompt="1"/>
          </p:nvPr>
        </p:nvSpPr>
        <p:spPr>
          <a:xfrm>
            <a:off x="3170981" y="1451791"/>
            <a:ext cx="2715379" cy="292539"/>
          </a:xfrm>
        </p:spPr>
        <p:txBody>
          <a:bodyPr>
            <a:normAutofit/>
          </a:bodyPr>
          <a:lstStyle>
            <a:lvl1pPr marL="0" indent="0">
              <a:lnSpc>
                <a:spcPct val="100000"/>
              </a:lnSpc>
              <a:buNone/>
              <a:defRPr sz="1200" b="1"/>
            </a:lvl1pPr>
          </a:lstStyle>
          <a:p>
            <a:r>
              <a:rPr lang="nb-NO" dirty="0"/>
              <a:t>Navn</a:t>
            </a:r>
          </a:p>
        </p:txBody>
      </p:sp>
      <p:sp>
        <p:nvSpPr>
          <p:cNvPr id="24" name="Plassholder for tekst 3">
            <a:extLst>
              <a:ext uri="{FF2B5EF4-FFF2-40B4-BE49-F238E27FC236}">
                <a16:creationId xmlns:a16="http://schemas.microsoft.com/office/drawing/2014/main" id="{CC87D6EB-4C24-774D-86DF-DEE0B0B7ABF1}"/>
              </a:ext>
            </a:extLst>
          </p:cNvPr>
          <p:cNvSpPr>
            <a:spLocks noGrp="1"/>
          </p:cNvSpPr>
          <p:nvPr>
            <p:ph type="body" sz="quarter" idx="26" hasCustomPrompt="1"/>
          </p:nvPr>
        </p:nvSpPr>
        <p:spPr>
          <a:xfrm>
            <a:off x="3170982" y="1777921"/>
            <a:ext cx="2715378" cy="239924"/>
          </a:xfrm>
        </p:spPr>
        <p:txBody>
          <a:bodyPr>
            <a:normAutofit/>
          </a:bodyPr>
          <a:lstStyle>
            <a:lvl1pPr marL="0" indent="0">
              <a:lnSpc>
                <a:spcPct val="100000"/>
              </a:lnSpc>
              <a:buNone/>
              <a:defRPr sz="1050"/>
            </a:lvl1pPr>
          </a:lstStyle>
          <a:p>
            <a:r>
              <a:rPr lang="nb-NO" dirty="0"/>
              <a:t>Tittel</a:t>
            </a:r>
          </a:p>
        </p:txBody>
      </p:sp>
      <p:sp>
        <p:nvSpPr>
          <p:cNvPr id="26" name="Plassholder for bilde 1">
            <a:extLst>
              <a:ext uri="{FF2B5EF4-FFF2-40B4-BE49-F238E27FC236}">
                <a16:creationId xmlns:a16="http://schemas.microsoft.com/office/drawing/2014/main" id="{C1A8165D-9306-F54F-BD03-86E8DAE6ACF2}"/>
              </a:ext>
            </a:extLst>
          </p:cNvPr>
          <p:cNvSpPr>
            <a:spLocks noGrp="1"/>
          </p:cNvSpPr>
          <p:nvPr>
            <p:ph type="pic" sz="quarter" idx="28"/>
          </p:nvPr>
        </p:nvSpPr>
        <p:spPr>
          <a:xfrm>
            <a:off x="784374" y="3638198"/>
            <a:ext cx="2203200" cy="1962000"/>
          </a:xfrm>
        </p:spPr>
        <p:txBody>
          <a:bodyPr>
            <a:normAutofit/>
          </a:bodyPr>
          <a:lstStyle>
            <a:lvl1pPr marL="0" indent="0">
              <a:lnSpc>
                <a:spcPct val="100000"/>
              </a:lnSpc>
              <a:buNone/>
              <a:defRPr sz="1600"/>
            </a:lvl1pPr>
          </a:lstStyle>
          <a:p>
            <a:r>
              <a:rPr lang="nb-NO"/>
              <a:t>Klikk på ikonet for å legge til et bilde</a:t>
            </a:r>
            <a:endParaRPr lang="nb-NO" dirty="0"/>
          </a:p>
        </p:txBody>
      </p:sp>
      <p:sp>
        <p:nvSpPr>
          <p:cNvPr id="28" name="Plassholder for tekst 2">
            <a:extLst>
              <a:ext uri="{FF2B5EF4-FFF2-40B4-BE49-F238E27FC236}">
                <a16:creationId xmlns:a16="http://schemas.microsoft.com/office/drawing/2014/main" id="{BE84FAD2-D0D8-924F-8EFB-E6B5CF654C42}"/>
              </a:ext>
            </a:extLst>
          </p:cNvPr>
          <p:cNvSpPr>
            <a:spLocks noGrp="1"/>
          </p:cNvSpPr>
          <p:nvPr>
            <p:ph type="body" sz="quarter" idx="29" hasCustomPrompt="1"/>
          </p:nvPr>
        </p:nvSpPr>
        <p:spPr>
          <a:xfrm>
            <a:off x="3161355" y="4109885"/>
            <a:ext cx="2715379" cy="292539"/>
          </a:xfrm>
        </p:spPr>
        <p:txBody>
          <a:bodyPr>
            <a:normAutofit/>
          </a:bodyPr>
          <a:lstStyle>
            <a:lvl1pPr marL="0" indent="0">
              <a:lnSpc>
                <a:spcPct val="100000"/>
              </a:lnSpc>
              <a:buNone/>
              <a:defRPr sz="1200" b="1"/>
            </a:lvl1pPr>
          </a:lstStyle>
          <a:p>
            <a:r>
              <a:rPr lang="nb-NO" dirty="0"/>
              <a:t>Navn</a:t>
            </a:r>
          </a:p>
        </p:txBody>
      </p:sp>
      <p:sp>
        <p:nvSpPr>
          <p:cNvPr id="29" name="Plassholder for tekst 3">
            <a:extLst>
              <a:ext uri="{FF2B5EF4-FFF2-40B4-BE49-F238E27FC236}">
                <a16:creationId xmlns:a16="http://schemas.microsoft.com/office/drawing/2014/main" id="{C2391F79-3A83-FF4B-8B5D-674F1F91800A}"/>
              </a:ext>
            </a:extLst>
          </p:cNvPr>
          <p:cNvSpPr>
            <a:spLocks noGrp="1"/>
          </p:cNvSpPr>
          <p:nvPr>
            <p:ph type="body" sz="quarter" idx="30" hasCustomPrompt="1"/>
          </p:nvPr>
        </p:nvSpPr>
        <p:spPr>
          <a:xfrm>
            <a:off x="3161356" y="4436015"/>
            <a:ext cx="2715378" cy="239924"/>
          </a:xfrm>
        </p:spPr>
        <p:txBody>
          <a:bodyPr>
            <a:normAutofit/>
          </a:bodyPr>
          <a:lstStyle>
            <a:lvl1pPr marL="0" indent="0">
              <a:lnSpc>
                <a:spcPct val="100000"/>
              </a:lnSpc>
              <a:buNone/>
              <a:defRPr sz="1050"/>
            </a:lvl1pPr>
          </a:lstStyle>
          <a:p>
            <a:r>
              <a:rPr lang="nb-NO" dirty="0"/>
              <a:t>Tittel</a:t>
            </a:r>
          </a:p>
        </p:txBody>
      </p:sp>
      <p:sp>
        <p:nvSpPr>
          <p:cNvPr id="31" name="Plassholder for bilde 1">
            <a:extLst>
              <a:ext uri="{FF2B5EF4-FFF2-40B4-BE49-F238E27FC236}">
                <a16:creationId xmlns:a16="http://schemas.microsoft.com/office/drawing/2014/main" id="{580B8A63-9F77-A74C-80B3-B62188DC958D}"/>
              </a:ext>
            </a:extLst>
          </p:cNvPr>
          <p:cNvSpPr>
            <a:spLocks noGrp="1"/>
          </p:cNvSpPr>
          <p:nvPr>
            <p:ph type="pic" sz="quarter" idx="32"/>
          </p:nvPr>
        </p:nvSpPr>
        <p:spPr>
          <a:xfrm>
            <a:off x="6315268" y="2444315"/>
            <a:ext cx="2203200" cy="1962000"/>
          </a:xfrm>
        </p:spPr>
        <p:txBody>
          <a:bodyPr>
            <a:normAutofit/>
          </a:bodyPr>
          <a:lstStyle>
            <a:lvl1pPr marL="0" indent="0">
              <a:lnSpc>
                <a:spcPct val="100000"/>
              </a:lnSpc>
              <a:buNone/>
              <a:defRPr sz="1600"/>
            </a:lvl1pPr>
          </a:lstStyle>
          <a:p>
            <a:r>
              <a:rPr lang="nb-NO"/>
              <a:t>Klikk på ikonet for å legge til et bilde</a:t>
            </a:r>
            <a:endParaRPr lang="nb-NO" dirty="0"/>
          </a:p>
        </p:txBody>
      </p:sp>
      <p:sp>
        <p:nvSpPr>
          <p:cNvPr id="32" name="Plassholder for tekst 2">
            <a:extLst>
              <a:ext uri="{FF2B5EF4-FFF2-40B4-BE49-F238E27FC236}">
                <a16:creationId xmlns:a16="http://schemas.microsoft.com/office/drawing/2014/main" id="{761CE758-4453-6A46-BA3B-0DF9475E3683}"/>
              </a:ext>
            </a:extLst>
          </p:cNvPr>
          <p:cNvSpPr>
            <a:spLocks noGrp="1"/>
          </p:cNvSpPr>
          <p:nvPr>
            <p:ph type="body" sz="quarter" idx="33" hasCustomPrompt="1"/>
          </p:nvPr>
        </p:nvSpPr>
        <p:spPr>
          <a:xfrm>
            <a:off x="8692249" y="2912111"/>
            <a:ext cx="2715379" cy="292539"/>
          </a:xfrm>
        </p:spPr>
        <p:txBody>
          <a:bodyPr>
            <a:normAutofit/>
          </a:bodyPr>
          <a:lstStyle>
            <a:lvl1pPr marL="0" indent="0">
              <a:lnSpc>
                <a:spcPct val="100000"/>
              </a:lnSpc>
              <a:buNone/>
              <a:defRPr sz="1200" b="1"/>
            </a:lvl1pPr>
          </a:lstStyle>
          <a:p>
            <a:r>
              <a:rPr lang="nb-NO" dirty="0"/>
              <a:t>Navn</a:t>
            </a:r>
          </a:p>
        </p:txBody>
      </p:sp>
      <p:sp>
        <p:nvSpPr>
          <p:cNvPr id="33" name="Plassholder for tekst 3">
            <a:extLst>
              <a:ext uri="{FF2B5EF4-FFF2-40B4-BE49-F238E27FC236}">
                <a16:creationId xmlns:a16="http://schemas.microsoft.com/office/drawing/2014/main" id="{B7887CB4-0C8C-BE47-86AE-101F57CDC62D}"/>
              </a:ext>
            </a:extLst>
          </p:cNvPr>
          <p:cNvSpPr>
            <a:spLocks noGrp="1"/>
          </p:cNvSpPr>
          <p:nvPr>
            <p:ph type="body" sz="quarter" idx="34" hasCustomPrompt="1"/>
          </p:nvPr>
        </p:nvSpPr>
        <p:spPr>
          <a:xfrm>
            <a:off x="8692250" y="3238241"/>
            <a:ext cx="2715378" cy="239924"/>
          </a:xfrm>
        </p:spPr>
        <p:txBody>
          <a:bodyPr>
            <a:normAutofit/>
          </a:bodyPr>
          <a:lstStyle>
            <a:lvl1pPr marL="0" indent="0">
              <a:lnSpc>
                <a:spcPct val="100000"/>
              </a:lnSpc>
              <a:buNone/>
              <a:defRPr sz="1050"/>
            </a:lvl1pPr>
          </a:lstStyle>
          <a:p>
            <a:r>
              <a:rPr lang="nb-NO" dirty="0"/>
              <a:t>Tittel</a:t>
            </a:r>
          </a:p>
        </p:txBody>
      </p:sp>
      <p:sp>
        <p:nvSpPr>
          <p:cNvPr id="20" name="Plassholder for tekst 4">
            <a:extLst>
              <a:ext uri="{FF2B5EF4-FFF2-40B4-BE49-F238E27FC236}">
                <a16:creationId xmlns:a16="http://schemas.microsoft.com/office/drawing/2014/main" id="{1AAD82E3-2519-884E-A8CA-961E14B1DF60}"/>
              </a:ext>
            </a:extLst>
          </p:cNvPr>
          <p:cNvSpPr>
            <a:spLocks noGrp="1"/>
          </p:cNvSpPr>
          <p:nvPr>
            <p:ph type="body" sz="quarter" idx="36" hasCustomPrompt="1"/>
          </p:nvPr>
        </p:nvSpPr>
        <p:spPr>
          <a:xfrm>
            <a:off x="3161355" y="2671109"/>
            <a:ext cx="2715377" cy="239924"/>
          </a:xfrm>
        </p:spPr>
        <p:txBody>
          <a:bodyPr>
            <a:normAutofit/>
          </a:bodyPr>
          <a:lstStyle>
            <a:lvl1pPr marL="0" indent="0">
              <a:lnSpc>
                <a:spcPct val="100000"/>
              </a:lnSpc>
              <a:buNone/>
              <a:defRPr sz="1050"/>
            </a:lvl1pPr>
          </a:lstStyle>
          <a:p>
            <a:r>
              <a:rPr lang="nb-NO" sz="1050" dirty="0" err="1"/>
              <a:t>Eksempel@kvale.no</a:t>
            </a:r>
            <a:endParaRPr lang="nb-NO" dirty="0"/>
          </a:p>
        </p:txBody>
      </p:sp>
      <p:sp>
        <p:nvSpPr>
          <p:cNvPr id="23" name="Plassholder for tekst 4">
            <a:extLst>
              <a:ext uri="{FF2B5EF4-FFF2-40B4-BE49-F238E27FC236}">
                <a16:creationId xmlns:a16="http://schemas.microsoft.com/office/drawing/2014/main" id="{D91BF8F2-A8A2-EA4D-AAB2-774FB8B1C92E}"/>
              </a:ext>
            </a:extLst>
          </p:cNvPr>
          <p:cNvSpPr>
            <a:spLocks noGrp="1"/>
          </p:cNvSpPr>
          <p:nvPr>
            <p:ph type="body" sz="quarter" idx="31" hasCustomPrompt="1"/>
          </p:nvPr>
        </p:nvSpPr>
        <p:spPr>
          <a:xfrm>
            <a:off x="3151731" y="5317909"/>
            <a:ext cx="2715377" cy="239924"/>
          </a:xfrm>
        </p:spPr>
        <p:txBody>
          <a:bodyPr>
            <a:normAutofit/>
          </a:bodyPr>
          <a:lstStyle>
            <a:lvl1pPr marL="0" indent="0">
              <a:lnSpc>
                <a:spcPct val="100000"/>
              </a:lnSpc>
              <a:buNone/>
              <a:defRPr sz="1050"/>
            </a:lvl1pPr>
          </a:lstStyle>
          <a:p>
            <a:r>
              <a:rPr lang="nb-NO" sz="1050" dirty="0" err="1"/>
              <a:t>Eksempel@kvale.no</a:t>
            </a:r>
            <a:endParaRPr lang="nb-NO" dirty="0"/>
          </a:p>
        </p:txBody>
      </p:sp>
      <p:sp>
        <p:nvSpPr>
          <p:cNvPr id="27" name="Plassholder for tekst 4">
            <a:extLst>
              <a:ext uri="{FF2B5EF4-FFF2-40B4-BE49-F238E27FC236}">
                <a16:creationId xmlns:a16="http://schemas.microsoft.com/office/drawing/2014/main" id="{04FAC7FA-61B5-2D44-8343-8DF1C160EE7A}"/>
              </a:ext>
            </a:extLst>
          </p:cNvPr>
          <p:cNvSpPr>
            <a:spLocks noGrp="1"/>
          </p:cNvSpPr>
          <p:nvPr>
            <p:ph type="body" sz="quarter" idx="37" hasCustomPrompt="1"/>
          </p:nvPr>
        </p:nvSpPr>
        <p:spPr>
          <a:xfrm>
            <a:off x="8692249" y="4126959"/>
            <a:ext cx="2715377" cy="239924"/>
          </a:xfrm>
        </p:spPr>
        <p:txBody>
          <a:bodyPr>
            <a:normAutofit/>
          </a:bodyPr>
          <a:lstStyle>
            <a:lvl1pPr marL="0" indent="0">
              <a:lnSpc>
                <a:spcPct val="100000"/>
              </a:lnSpc>
              <a:buNone/>
              <a:defRPr sz="1050"/>
            </a:lvl1pPr>
          </a:lstStyle>
          <a:p>
            <a:r>
              <a:rPr lang="nb-NO" sz="1050" dirty="0" err="1"/>
              <a:t>Eksempel@kvale.no</a:t>
            </a:r>
            <a:endParaRPr lang="nb-NO" dirty="0"/>
          </a:p>
        </p:txBody>
      </p:sp>
    </p:spTree>
    <p:extLst>
      <p:ext uri="{BB962C8B-B14F-4D97-AF65-F5344CB8AC3E}">
        <p14:creationId xmlns:p14="http://schemas.microsoft.com/office/powerpoint/2010/main" val="778365751"/>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CV (Lys - 4 kort)">
    <p:spTree>
      <p:nvGrpSpPr>
        <p:cNvPr id="1" name=""/>
        <p:cNvGrpSpPr/>
        <p:nvPr/>
      </p:nvGrpSpPr>
      <p:grpSpPr>
        <a:xfrm>
          <a:off x="0" y="0"/>
          <a:ext cx="0" cy="0"/>
          <a:chOff x="0" y="0"/>
          <a:chExt cx="0" cy="0"/>
        </a:xfrm>
      </p:grpSpPr>
      <p:sp>
        <p:nvSpPr>
          <p:cNvPr id="6" name="Plassholder for lysbildenummer 5">
            <a:extLst>
              <a:ext uri="{FF2B5EF4-FFF2-40B4-BE49-F238E27FC236}">
                <a16:creationId xmlns:a16="http://schemas.microsoft.com/office/drawing/2014/main" id="{F7B58CA7-6A1D-5948-B835-0D50CE05B441}"/>
              </a:ext>
            </a:extLst>
          </p:cNvPr>
          <p:cNvSpPr txBox="1">
            <a:spLocks/>
          </p:cNvSpPr>
          <p:nvPr/>
        </p:nvSpPr>
        <p:spPr>
          <a:xfrm>
            <a:off x="9876693" y="154842"/>
            <a:ext cx="2057400" cy="365125"/>
          </a:xfrm>
          <a:prstGeom prst="rect">
            <a:avLst/>
          </a:prstGeom>
        </p:spPr>
        <p:txBody>
          <a:bodyPr/>
          <a:lstStyle>
            <a:defPPr>
              <a:defRPr lang="nb-NO"/>
            </a:defPPr>
            <a:lvl1pPr marL="0" algn="r" defTabSz="914400" rtl="0" eaLnBrk="1" latinLnBrk="0" hangingPunct="1">
              <a:defRPr sz="10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pPr>
            <a:fld id="{D35A1EEF-266C-3A4D-A11D-7A12839AD20D}" type="slidenum">
              <a:rPr lang="nb-NO" smtClean="0"/>
              <a:pPr>
                <a:lnSpc>
                  <a:spcPct val="100000"/>
                </a:lnSpc>
              </a:pPr>
              <a:t>‹#›</a:t>
            </a:fld>
            <a:endParaRPr lang="nb-NO" dirty="0"/>
          </a:p>
        </p:txBody>
      </p:sp>
      <p:sp>
        <p:nvSpPr>
          <p:cNvPr id="15" name="Plassholder for bilde 1">
            <a:extLst>
              <a:ext uri="{FF2B5EF4-FFF2-40B4-BE49-F238E27FC236}">
                <a16:creationId xmlns:a16="http://schemas.microsoft.com/office/drawing/2014/main" id="{E6CF0CFE-9BC0-1345-AB3D-E20F1278F634}"/>
              </a:ext>
            </a:extLst>
          </p:cNvPr>
          <p:cNvSpPr>
            <a:spLocks noGrp="1"/>
          </p:cNvSpPr>
          <p:nvPr>
            <p:ph type="pic" sz="quarter" idx="19"/>
          </p:nvPr>
        </p:nvSpPr>
        <p:spPr>
          <a:xfrm>
            <a:off x="789561" y="980104"/>
            <a:ext cx="2203200" cy="1962000"/>
          </a:xfrm>
        </p:spPr>
        <p:txBody>
          <a:bodyPr>
            <a:normAutofit/>
          </a:bodyPr>
          <a:lstStyle>
            <a:lvl1pPr marL="0" indent="0">
              <a:lnSpc>
                <a:spcPct val="100000"/>
              </a:lnSpc>
              <a:buNone/>
              <a:defRPr sz="1600"/>
            </a:lvl1pPr>
          </a:lstStyle>
          <a:p>
            <a:r>
              <a:rPr lang="nb-NO"/>
              <a:t>Klikk på ikonet for å legge til et bilde</a:t>
            </a:r>
            <a:endParaRPr lang="nb-NO" dirty="0"/>
          </a:p>
        </p:txBody>
      </p:sp>
      <p:sp>
        <p:nvSpPr>
          <p:cNvPr id="16" name="Plassholder for tekst 2">
            <a:extLst>
              <a:ext uri="{FF2B5EF4-FFF2-40B4-BE49-F238E27FC236}">
                <a16:creationId xmlns:a16="http://schemas.microsoft.com/office/drawing/2014/main" id="{99D1055A-D320-8347-981A-C9E9CF9BD86F}"/>
              </a:ext>
            </a:extLst>
          </p:cNvPr>
          <p:cNvSpPr>
            <a:spLocks noGrp="1"/>
          </p:cNvSpPr>
          <p:nvPr>
            <p:ph type="body" sz="quarter" idx="25" hasCustomPrompt="1"/>
          </p:nvPr>
        </p:nvSpPr>
        <p:spPr>
          <a:xfrm>
            <a:off x="3170981" y="1451791"/>
            <a:ext cx="2715377" cy="292539"/>
          </a:xfrm>
        </p:spPr>
        <p:txBody>
          <a:bodyPr>
            <a:normAutofit/>
          </a:bodyPr>
          <a:lstStyle>
            <a:lvl1pPr marL="0" indent="0">
              <a:lnSpc>
                <a:spcPct val="100000"/>
              </a:lnSpc>
              <a:buNone/>
              <a:defRPr sz="1200" b="1"/>
            </a:lvl1pPr>
          </a:lstStyle>
          <a:p>
            <a:r>
              <a:rPr lang="nb-NO" dirty="0"/>
              <a:t>Navn</a:t>
            </a:r>
          </a:p>
        </p:txBody>
      </p:sp>
      <p:sp>
        <p:nvSpPr>
          <p:cNvPr id="17" name="Plassholder for tekst 3">
            <a:extLst>
              <a:ext uri="{FF2B5EF4-FFF2-40B4-BE49-F238E27FC236}">
                <a16:creationId xmlns:a16="http://schemas.microsoft.com/office/drawing/2014/main" id="{98CCBCBB-2C6E-CB4C-ADDA-52BE0138B487}"/>
              </a:ext>
            </a:extLst>
          </p:cNvPr>
          <p:cNvSpPr>
            <a:spLocks noGrp="1"/>
          </p:cNvSpPr>
          <p:nvPr>
            <p:ph type="body" sz="quarter" idx="26" hasCustomPrompt="1"/>
          </p:nvPr>
        </p:nvSpPr>
        <p:spPr>
          <a:xfrm>
            <a:off x="3170982" y="1777921"/>
            <a:ext cx="2715376" cy="239924"/>
          </a:xfrm>
        </p:spPr>
        <p:txBody>
          <a:bodyPr>
            <a:normAutofit/>
          </a:bodyPr>
          <a:lstStyle>
            <a:lvl1pPr marL="0" indent="0">
              <a:lnSpc>
                <a:spcPct val="100000"/>
              </a:lnSpc>
              <a:buNone/>
              <a:defRPr sz="1050"/>
            </a:lvl1pPr>
          </a:lstStyle>
          <a:p>
            <a:r>
              <a:rPr lang="nb-NO" dirty="0"/>
              <a:t>Tittel</a:t>
            </a:r>
          </a:p>
        </p:txBody>
      </p:sp>
      <p:sp>
        <p:nvSpPr>
          <p:cNvPr id="18" name="Plassholder for tekst 4">
            <a:extLst>
              <a:ext uri="{FF2B5EF4-FFF2-40B4-BE49-F238E27FC236}">
                <a16:creationId xmlns:a16="http://schemas.microsoft.com/office/drawing/2014/main" id="{D30B645F-6847-8E40-8410-00345FF6B883}"/>
              </a:ext>
            </a:extLst>
          </p:cNvPr>
          <p:cNvSpPr>
            <a:spLocks noGrp="1"/>
          </p:cNvSpPr>
          <p:nvPr>
            <p:ph type="body" sz="quarter" idx="27" hasCustomPrompt="1"/>
          </p:nvPr>
        </p:nvSpPr>
        <p:spPr>
          <a:xfrm>
            <a:off x="3161357" y="2654731"/>
            <a:ext cx="2730510" cy="264946"/>
          </a:xfrm>
        </p:spPr>
        <p:txBody>
          <a:bodyPr bIns="0" anchor="t" anchorCtr="0">
            <a:normAutofit/>
          </a:bodyPr>
          <a:lstStyle>
            <a:lvl1pPr marL="0" indent="0">
              <a:lnSpc>
                <a:spcPct val="100000"/>
              </a:lnSpc>
              <a:buNone/>
              <a:defRPr sz="1050"/>
            </a:lvl1pPr>
          </a:lstStyle>
          <a:p>
            <a:r>
              <a:rPr lang="nb-NO" sz="1050" dirty="0" err="1"/>
              <a:t>Eksempel@kvale.no</a:t>
            </a:r>
            <a:endParaRPr lang="nb-NO" dirty="0"/>
          </a:p>
        </p:txBody>
      </p:sp>
      <p:sp>
        <p:nvSpPr>
          <p:cNvPr id="23" name="Plassholder for bilde 1">
            <a:extLst>
              <a:ext uri="{FF2B5EF4-FFF2-40B4-BE49-F238E27FC236}">
                <a16:creationId xmlns:a16="http://schemas.microsoft.com/office/drawing/2014/main" id="{A7B1DEB8-F155-BB42-ACFF-3EE2366EEAD2}"/>
              </a:ext>
            </a:extLst>
          </p:cNvPr>
          <p:cNvSpPr>
            <a:spLocks noGrp="1"/>
          </p:cNvSpPr>
          <p:nvPr>
            <p:ph type="pic" sz="quarter" idx="28"/>
          </p:nvPr>
        </p:nvSpPr>
        <p:spPr>
          <a:xfrm>
            <a:off x="779935" y="3638198"/>
            <a:ext cx="2203200" cy="1962000"/>
          </a:xfrm>
        </p:spPr>
        <p:txBody>
          <a:bodyPr>
            <a:normAutofit/>
          </a:bodyPr>
          <a:lstStyle>
            <a:lvl1pPr marL="0" indent="0">
              <a:lnSpc>
                <a:spcPct val="100000"/>
              </a:lnSpc>
              <a:buNone/>
              <a:defRPr sz="1600"/>
            </a:lvl1pPr>
          </a:lstStyle>
          <a:p>
            <a:r>
              <a:rPr lang="nb-NO"/>
              <a:t>Klikk på ikonet for å legge til et bilde</a:t>
            </a:r>
            <a:endParaRPr lang="nb-NO" dirty="0"/>
          </a:p>
        </p:txBody>
      </p:sp>
      <p:sp>
        <p:nvSpPr>
          <p:cNvPr id="27" name="Plassholder for tekst 2">
            <a:extLst>
              <a:ext uri="{FF2B5EF4-FFF2-40B4-BE49-F238E27FC236}">
                <a16:creationId xmlns:a16="http://schemas.microsoft.com/office/drawing/2014/main" id="{A0A575CA-DFDF-D148-9CA6-47DF7314E7D3}"/>
              </a:ext>
            </a:extLst>
          </p:cNvPr>
          <p:cNvSpPr>
            <a:spLocks noGrp="1"/>
          </p:cNvSpPr>
          <p:nvPr>
            <p:ph type="body" sz="quarter" idx="29" hasCustomPrompt="1"/>
          </p:nvPr>
        </p:nvSpPr>
        <p:spPr>
          <a:xfrm>
            <a:off x="3161355" y="4109885"/>
            <a:ext cx="2730512" cy="292539"/>
          </a:xfrm>
        </p:spPr>
        <p:txBody>
          <a:bodyPr>
            <a:normAutofit/>
          </a:bodyPr>
          <a:lstStyle>
            <a:lvl1pPr marL="0" indent="0">
              <a:lnSpc>
                <a:spcPct val="100000"/>
              </a:lnSpc>
              <a:buNone/>
              <a:defRPr sz="1200" b="1"/>
            </a:lvl1pPr>
          </a:lstStyle>
          <a:p>
            <a:r>
              <a:rPr lang="nb-NO" dirty="0"/>
              <a:t>Navn</a:t>
            </a:r>
          </a:p>
        </p:txBody>
      </p:sp>
      <p:sp>
        <p:nvSpPr>
          <p:cNvPr id="28" name="Plassholder for tekst 3">
            <a:extLst>
              <a:ext uri="{FF2B5EF4-FFF2-40B4-BE49-F238E27FC236}">
                <a16:creationId xmlns:a16="http://schemas.microsoft.com/office/drawing/2014/main" id="{AED09AFE-FD64-064C-9C24-87EFDFEF2081}"/>
              </a:ext>
            </a:extLst>
          </p:cNvPr>
          <p:cNvSpPr>
            <a:spLocks noGrp="1"/>
          </p:cNvSpPr>
          <p:nvPr>
            <p:ph type="body" sz="quarter" idx="30" hasCustomPrompt="1"/>
          </p:nvPr>
        </p:nvSpPr>
        <p:spPr>
          <a:xfrm>
            <a:off x="3161356" y="4436015"/>
            <a:ext cx="2725004" cy="239924"/>
          </a:xfrm>
        </p:spPr>
        <p:txBody>
          <a:bodyPr>
            <a:normAutofit/>
          </a:bodyPr>
          <a:lstStyle>
            <a:lvl1pPr marL="0" indent="0">
              <a:lnSpc>
                <a:spcPct val="100000"/>
              </a:lnSpc>
              <a:buNone/>
              <a:defRPr sz="1050"/>
            </a:lvl1pPr>
          </a:lstStyle>
          <a:p>
            <a:r>
              <a:rPr lang="nb-NO" dirty="0"/>
              <a:t>Tittel</a:t>
            </a:r>
          </a:p>
        </p:txBody>
      </p:sp>
      <p:sp>
        <p:nvSpPr>
          <p:cNvPr id="19" name="Plassholder for bilde 1">
            <a:extLst>
              <a:ext uri="{FF2B5EF4-FFF2-40B4-BE49-F238E27FC236}">
                <a16:creationId xmlns:a16="http://schemas.microsoft.com/office/drawing/2014/main" id="{F22742E9-2D78-2B46-B652-1F0C0AE7F415}"/>
              </a:ext>
            </a:extLst>
          </p:cNvPr>
          <p:cNvSpPr>
            <a:spLocks noGrp="1"/>
          </p:cNvSpPr>
          <p:nvPr>
            <p:ph type="pic" sz="quarter" idx="32"/>
          </p:nvPr>
        </p:nvSpPr>
        <p:spPr>
          <a:xfrm>
            <a:off x="6310079" y="980104"/>
            <a:ext cx="2203200" cy="1962000"/>
          </a:xfrm>
        </p:spPr>
        <p:txBody>
          <a:bodyPr>
            <a:normAutofit/>
          </a:bodyPr>
          <a:lstStyle>
            <a:lvl1pPr marL="0" indent="0">
              <a:lnSpc>
                <a:spcPct val="100000"/>
              </a:lnSpc>
              <a:buNone/>
              <a:defRPr sz="1600"/>
            </a:lvl1pPr>
          </a:lstStyle>
          <a:p>
            <a:r>
              <a:rPr lang="nb-NO"/>
              <a:t>Klikk på ikonet for å legge til et bilde</a:t>
            </a:r>
            <a:endParaRPr lang="nb-NO" dirty="0"/>
          </a:p>
        </p:txBody>
      </p:sp>
      <p:sp>
        <p:nvSpPr>
          <p:cNvPr id="20" name="Plassholder for tekst 2">
            <a:extLst>
              <a:ext uri="{FF2B5EF4-FFF2-40B4-BE49-F238E27FC236}">
                <a16:creationId xmlns:a16="http://schemas.microsoft.com/office/drawing/2014/main" id="{3F625F01-4579-7746-9A8B-6E706E5CACB5}"/>
              </a:ext>
            </a:extLst>
          </p:cNvPr>
          <p:cNvSpPr>
            <a:spLocks noGrp="1"/>
          </p:cNvSpPr>
          <p:nvPr>
            <p:ph type="body" sz="quarter" idx="33" hasCustomPrompt="1"/>
          </p:nvPr>
        </p:nvSpPr>
        <p:spPr>
          <a:xfrm>
            <a:off x="8682621" y="1451791"/>
            <a:ext cx="2725005" cy="292539"/>
          </a:xfrm>
        </p:spPr>
        <p:txBody>
          <a:bodyPr>
            <a:normAutofit/>
          </a:bodyPr>
          <a:lstStyle>
            <a:lvl1pPr marL="0" indent="0">
              <a:lnSpc>
                <a:spcPct val="100000"/>
              </a:lnSpc>
              <a:buNone/>
              <a:defRPr sz="1200" b="1"/>
            </a:lvl1pPr>
          </a:lstStyle>
          <a:p>
            <a:r>
              <a:rPr lang="nb-NO" dirty="0"/>
              <a:t>Navn</a:t>
            </a:r>
          </a:p>
        </p:txBody>
      </p:sp>
      <p:sp>
        <p:nvSpPr>
          <p:cNvPr id="21" name="Plassholder for tekst 3">
            <a:extLst>
              <a:ext uri="{FF2B5EF4-FFF2-40B4-BE49-F238E27FC236}">
                <a16:creationId xmlns:a16="http://schemas.microsoft.com/office/drawing/2014/main" id="{814C4A1B-F799-E041-A32D-FEC5C93ED52E}"/>
              </a:ext>
            </a:extLst>
          </p:cNvPr>
          <p:cNvSpPr>
            <a:spLocks noGrp="1"/>
          </p:cNvSpPr>
          <p:nvPr>
            <p:ph type="body" sz="quarter" idx="34" hasCustomPrompt="1"/>
          </p:nvPr>
        </p:nvSpPr>
        <p:spPr>
          <a:xfrm>
            <a:off x="8682622" y="1777921"/>
            <a:ext cx="2725004" cy="239924"/>
          </a:xfrm>
        </p:spPr>
        <p:txBody>
          <a:bodyPr>
            <a:normAutofit/>
          </a:bodyPr>
          <a:lstStyle>
            <a:lvl1pPr marL="0" indent="0">
              <a:lnSpc>
                <a:spcPct val="100000"/>
              </a:lnSpc>
              <a:buNone/>
              <a:defRPr sz="1050"/>
            </a:lvl1pPr>
          </a:lstStyle>
          <a:p>
            <a:r>
              <a:rPr lang="nb-NO" dirty="0"/>
              <a:t>Tittel</a:t>
            </a:r>
          </a:p>
        </p:txBody>
      </p:sp>
      <p:sp>
        <p:nvSpPr>
          <p:cNvPr id="24" name="Plassholder for bilde 1">
            <a:extLst>
              <a:ext uri="{FF2B5EF4-FFF2-40B4-BE49-F238E27FC236}">
                <a16:creationId xmlns:a16="http://schemas.microsoft.com/office/drawing/2014/main" id="{AA4BDFD4-E3B2-3A47-B5EF-FFCCFE156256}"/>
              </a:ext>
            </a:extLst>
          </p:cNvPr>
          <p:cNvSpPr>
            <a:spLocks noGrp="1"/>
          </p:cNvSpPr>
          <p:nvPr>
            <p:ph type="pic" sz="quarter" idx="36"/>
          </p:nvPr>
        </p:nvSpPr>
        <p:spPr>
          <a:xfrm>
            <a:off x="6291575" y="3638198"/>
            <a:ext cx="2203200" cy="1962000"/>
          </a:xfrm>
        </p:spPr>
        <p:txBody>
          <a:bodyPr>
            <a:normAutofit/>
          </a:bodyPr>
          <a:lstStyle>
            <a:lvl1pPr marL="0" indent="0">
              <a:lnSpc>
                <a:spcPct val="100000"/>
              </a:lnSpc>
              <a:buNone/>
              <a:defRPr sz="1600"/>
            </a:lvl1pPr>
          </a:lstStyle>
          <a:p>
            <a:r>
              <a:rPr lang="nb-NO"/>
              <a:t>Klikk på ikonet for å legge til et bilde</a:t>
            </a:r>
            <a:endParaRPr lang="nb-NO" dirty="0"/>
          </a:p>
        </p:txBody>
      </p:sp>
      <p:sp>
        <p:nvSpPr>
          <p:cNvPr id="25" name="Plassholder for tekst 2">
            <a:extLst>
              <a:ext uri="{FF2B5EF4-FFF2-40B4-BE49-F238E27FC236}">
                <a16:creationId xmlns:a16="http://schemas.microsoft.com/office/drawing/2014/main" id="{AF4C31A5-4E02-864E-8D56-7AEBD4EF33C8}"/>
              </a:ext>
            </a:extLst>
          </p:cNvPr>
          <p:cNvSpPr>
            <a:spLocks noGrp="1"/>
          </p:cNvSpPr>
          <p:nvPr>
            <p:ph type="body" sz="quarter" idx="37" hasCustomPrompt="1"/>
          </p:nvPr>
        </p:nvSpPr>
        <p:spPr>
          <a:xfrm>
            <a:off x="8672995" y="4109885"/>
            <a:ext cx="2734631" cy="292539"/>
          </a:xfrm>
        </p:spPr>
        <p:txBody>
          <a:bodyPr>
            <a:normAutofit/>
          </a:bodyPr>
          <a:lstStyle>
            <a:lvl1pPr marL="0" indent="0">
              <a:lnSpc>
                <a:spcPct val="100000"/>
              </a:lnSpc>
              <a:buNone/>
              <a:defRPr sz="1200" b="1"/>
            </a:lvl1pPr>
          </a:lstStyle>
          <a:p>
            <a:r>
              <a:rPr lang="nb-NO" dirty="0"/>
              <a:t>Navn</a:t>
            </a:r>
          </a:p>
        </p:txBody>
      </p:sp>
      <p:sp>
        <p:nvSpPr>
          <p:cNvPr id="26" name="Plassholder for tekst 3">
            <a:extLst>
              <a:ext uri="{FF2B5EF4-FFF2-40B4-BE49-F238E27FC236}">
                <a16:creationId xmlns:a16="http://schemas.microsoft.com/office/drawing/2014/main" id="{C96A3627-28D2-A345-9C21-4F755F588C28}"/>
              </a:ext>
            </a:extLst>
          </p:cNvPr>
          <p:cNvSpPr>
            <a:spLocks noGrp="1"/>
          </p:cNvSpPr>
          <p:nvPr>
            <p:ph type="body" sz="quarter" idx="38" hasCustomPrompt="1"/>
          </p:nvPr>
        </p:nvSpPr>
        <p:spPr>
          <a:xfrm>
            <a:off x="8672996" y="4448927"/>
            <a:ext cx="2734630" cy="239924"/>
          </a:xfrm>
        </p:spPr>
        <p:txBody>
          <a:bodyPr>
            <a:normAutofit/>
          </a:bodyPr>
          <a:lstStyle>
            <a:lvl1pPr marL="0" indent="0">
              <a:lnSpc>
                <a:spcPct val="100000"/>
              </a:lnSpc>
              <a:buNone/>
              <a:defRPr sz="1050"/>
            </a:lvl1pPr>
          </a:lstStyle>
          <a:p>
            <a:r>
              <a:rPr lang="nb-NO" dirty="0"/>
              <a:t>Tittel</a:t>
            </a:r>
          </a:p>
        </p:txBody>
      </p:sp>
      <p:sp>
        <p:nvSpPr>
          <p:cNvPr id="31" name="Plassholder for tekst 4">
            <a:extLst>
              <a:ext uri="{FF2B5EF4-FFF2-40B4-BE49-F238E27FC236}">
                <a16:creationId xmlns:a16="http://schemas.microsoft.com/office/drawing/2014/main" id="{76BDAF4E-D160-DD4A-AA49-77EDA2DAB275}"/>
              </a:ext>
            </a:extLst>
          </p:cNvPr>
          <p:cNvSpPr>
            <a:spLocks noGrp="1"/>
          </p:cNvSpPr>
          <p:nvPr>
            <p:ph type="body" sz="quarter" idx="40" hasCustomPrompt="1"/>
          </p:nvPr>
        </p:nvSpPr>
        <p:spPr>
          <a:xfrm>
            <a:off x="8682623" y="2649520"/>
            <a:ext cx="2725003" cy="261720"/>
          </a:xfrm>
        </p:spPr>
        <p:txBody>
          <a:bodyPr bIns="0" anchor="t" anchorCtr="0">
            <a:normAutofit/>
          </a:bodyPr>
          <a:lstStyle>
            <a:lvl1pPr marL="0" indent="0">
              <a:lnSpc>
                <a:spcPct val="100000"/>
              </a:lnSpc>
              <a:buNone/>
              <a:defRPr sz="1050"/>
            </a:lvl1pPr>
          </a:lstStyle>
          <a:p>
            <a:r>
              <a:rPr lang="nb-NO" sz="1050" dirty="0" err="1"/>
              <a:t>Eksempel@kvale.no</a:t>
            </a:r>
            <a:endParaRPr lang="nb-NO" dirty="0"/>
          </a:p>
        </p:txBody>
      </p:sp>
      <p:sp>
        <p:nvSpPr>
          <p:cNvPr id="32" name="Plassholder for tekst 4">
            <a:extLst>
              <a:ext uri="{FF2B5EF4-FFF2-40B4-BE49-F238E27FC236}">
                <a16:creationId xmlns:a16="http://schemas.microsoft.com/office/drawing/2014/main" id="{A5DFE42F-3257-4E4C-883A-D5D2B6E21B07}"/>
              </a:ext>
            </a:extLst>
          </p:cNvPr>
          <p:cNvSpPr>
            <a:spLocks noGrp="1"/>
          </p:cNvSpPr>
          <p:nvPr>
            <p:ph type="body" sz="quarter" idx="41" hasCustomPrompt="1"/>
          </p:nvPr>
        </p:nvSpPr>
        <p:spPr>
          <a:xfrm>
            <a:off x="3170981" y="5323098"/>
            <a:ext cx="2715377" cy="250465"/>
          </a:xfrm>
        </p:spPr>
        <p:txBody>
          <a:bodyPr bIns="0" anchor="t" anchorCtr="0">
            <a:normAutofit/>
          </a:bodyPr>
          <a:lstStyle>
            <a:lvl1pPr marL="0" indent="0">
              <a:lnSpc>
                <a:spcPct val="100000"/>
              </a:lnSpc>
              <a:buNone/>
              <a:defRPr sz="1050"/>
            </a:lvl1pPr>
          </a:lstStyle>
          <a:p>
            <a:r>
              <a:rPr lang="nb-NO" sz="1050" dirty="0" err="1"/>
              <a:t>Eksempel@kvale.no</a:t>
            </a:r>
            <a:endParaRPr lang="nb-NO" dirty="0"/>
          </a:p>
        </p:txBody>
      </p:sp>
      <p:sp>
        <p:nvSpPr>
          <p:cNvPr id="33" name="Plassholder for tekst 4">
            <a:extLst>
              <a:ext uri="{FF2B5EF4-FFF2-40B4-BE49-F238E27FC236}">
                <a16:creationId xmlns:a16="http://schemas.microsoft.com/office/drawing/2014/main" id="{547895CB-B77F-C74E-881D-D87927FDFFE8}"/>
              </a:ext>
            </a:extLst>
          </p:cNvPr>
          <p:cNvSpPr>
            <a:spLocks noGrp="1"/>
          </p:cNvSpPr>
          <p:nvPr>
            <p:ph type="body" sz="quarter" idx="42" hasCustomPrompt="1"/>
          </p:nvPr>
        </p:nvSpPr>
        <p:spPr>
          <a:xfrm>
            <a:off x="8692247" y="5322296"/>
            <a:ext cx="2715379" cy="261720"/>
          </a:xfrm>
        </p:spPr>
        <p:txBody>
          <a:bodyPr bIns="0" anchor="t" anchorCtr="0">
            <a:normAutofit/>
          </a:bodyPr>
          <a:lstStyle>
            <a:lvl1pPr marL="0" indent="0">
              <a:lnSpc>
                <a:spcPct val="100000"/>
              </a:lnSpc>
              <a:buNone/>
              <a:defRPr sz="1050"/>
            </a:lvl1pPr>
          </a:lstStyle>
          <a:p>
            <a:r>
              <a:rPr lang="nb-NO" sz="1050" dirty="0" err="1"/>
              <a:t>Eksempel@kvale.no</a:t>
            </a:r>
            <a:endParaRPr lang="nb-NO" dirty="0"/>
          </a:p>
        </p:txBody>
      </p:sp>
      <p:sp>
        <p:nvSpPr>
          <p:cNvPr id="22" name="Rektangel 21">
            <a:extLst>
              <a:ext uri="{FF2B5EF4-FFF2-40B4-BE49-F238E27FC236}">
                <a16:creationId xmlns:a16="http://schemas.microsoft.com/office/drawing/2014/main" id="{56BB1816-57B4-7941-838A-CBC172B4CCE5}"/>
              </a:ext>
            </a:extLst>
          </p:cNvPr>
          <p:cNvSpPr/>
          <p:nvPr/>
        </p:nvSpPr>
        <p:spPr>
          <a:xfrm>
            <a:off x="789881" y="2946312"/>
            <a:ext cx="5101986" cy="10284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nb-NO" dirty="0"/>
          </a:p>
        </p:txBody>
      </p:sp>
      <p:sp>
        <p:nvSpPr>
          <p:cNvPr id="29" name="Rektangel 28">
            <a:extLst>
              <a:ext uri="{FF2B5EF4-FFF2-40B4-BE49-F238E27FC236}">
                <a16:creationId xmlns:a16="http://schemas.microsoft.com/office/drawing/2014/main" id="{56BB1816-57B4-7941-838A-CBC172B4CCE5}"/>
              </a:ext>
            </a:extLst>
          </p:cNvPr>
          <p:cNvSpPr/>
          <p:nvPr/>
        </p:nvSpPr>
        <p:spPr>
          <a:xfrm>
            <a:off x="774747" y="5600198"/>
            <a:ext cx="5111613" cy="10284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nb-NO" dirty="0"/>
          </a:p>
        </p:txBody>
      </p:sp>
      <p:sp>
        <p:nvSpPr>
          <p:cNvPr id="30" name="Rektangel 29">
            <a:extLst>
              <a:ext uri="{FF2B5EF4-FFF2-40B4-BE49-F238E27FC236}">
                <a16:creationId xmlns:a16="http://schemas.microsoft.com/office/drawing/2014/main" id="{56BB1816-57B4-7941-838A-CBC172B4CCE5}"/>
              </a:ext>
            </a:extLst>
          </p:cNvPr>
          <p:cNvSpPr/>
          <p:nvPr/>
        </p:nvSpPr>
        <p:spPr>
          <a:xfrm>
            <a:off x="6305640" y="2942066"/>
            <a:ext cx="5101986" cy="10708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nb-NO" dirty="0"/>
          </a:p>
        </p:txBody>
      </p:sp>
      <p:sp>
        <p:nvSpPr>
          <p:cNvPr id="34" name="Rektangel 33">
            <a:extLst>
              <a:ext uri="{FF2B5EF4-FFF2-40B4-BE49-F238E27FC236}">
                <a16:creationId xmlns:a16="http://schemas.microsoft.com/office/drawing/2014/main" id="{56BB1816-57B4-7941-838A-CBC172B4CCE5}"/>
              </a:ext>
            </a:extLst>
          </p:cNvPr>
          <p:cNvSpPr/>
          <p:nvPr/>
        </p:nvSpPr>
        <p:spPr>
          <a:xfrm>
            <a:off x="6296014" y="5600198"/>
            <a:ext cx="5111612" cy="10284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nb-NO" dirty="0"/>
          </a:p>
        </p:txBody>
      </p:sp>
    </p:spTree>
    <p:extLst>
      <p:ext uri="{BB962C8B-B14F-4D97-AF65-F5344CB8AC3E}">
        <p14:creationId xmlns:p14="http://schemas.microsoft.com/office/powerpoint/2010/main" val="1188799917"/>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CV (Mørk - 4 kort)">
    <p:spTree>
      <p:nvGrpSpPr>
        <p:cNvPr id="1" name=""/>
        <p:cNvGrpSpPr/>
        <p:nvPr/>
      </p:nvGrpSpPr>
      <p:grpSpPr>
        <a:xfrm>
          <a:off x="0" y="0"/>
          <a:ext cx="0" cy="0"/>
          <a:chOff x="0" y="0"/>
          <a:chExt cx="0" cy="0"/>
        </a:xfrm>
      </p:grpSpPr>
      <p:sp>
        <p:nvSpPr>
          <p:cNvPr id="15" name="Rektangel 14">
            <a:extLst>
              <a:ext uri="{FF2B5EF4-FFF2-40B4-BE49-F238E27FC236}">
                <a16:creationId xmlns:a16="http://schemas.microsoft.com/office/drawing/2014/main" id="{24635C4E-A695-8145-A7C9-392F4DFD772B}"/>
              </a:ext>
            </a:extLst>
          </p:cNvPr>
          <p:cNvSpPr/>
          <p:nvPr/>
        </p:nvSpPr>
        <p:spPr>
          <a:xfrm>
            <a:off x="0" y="0"/>
            <a:ext cx="12192001"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lnSpc>
                <a:spcPct val="100000"/>
              </a:lnSpc>
              <a:buFont typeface="Arial" panose="020B0604020202020204" pitchFamily="34" charset="0"/>
              <a:buNone/>
            </a:pPr>
            <a:endParaRPr lang="nb-NO" dirty="0"/>
          </a:p>
        </p:txBody>
      </p:sp>
      <p:sp>
        <p:nvSpPr>
          <p:cNvPr id="29" name="Rektangel 28">
            <a:extLst>
              <a:ext uri="{FF2B5EF4-FFF2-40B4-BE49-F238E27FC236}">
                <a16:creationId xmlns:a16="http://schemas.microsoft.com/office/drawing/2014/main" id="{C82DDCAB-B96F-4E4E-A5C4-E36C92CF54DC}"/>
              </a:ext>
            </a:extLst>
          </p:cNvPr>
          <p:cNvSpPr/>
          <p:nvPr/>
        </p:nvSpPr>
        <p:spPr>
          <a:xfrm>
            <a:off x="6301173" y="980313"/>
            <a:ext cx="5223236" cy="1962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lnSpc>
                <a:spcPct val="100000"/>
              </a:lnSpc>
              <a:buFont typeface="Arial" panose="020B0604020202020204" pitchFamily="34" charset="0"/>
              <a:buNone/>
            </a:pPr>
            <a:endParaRPr lang="nb-NO" dirty="0"/>
          </a:p>
        </p:txBody>
      </p:sp>
      <p:sp>
        <p:nvSpPr>
          <p:cNvPr id="30" name="Rektangel 29">
            <a:extLst>
              <a:ext uri="{FF2B5EF4-FFF2-40B4-BE49-F238E27FC236}">
                <a16:creationId xmlns:a16="http://schemas.microsoft.com/office/drawing/2014/main" id="{C82DDCAB-B96F-4E4E-A5C4-E36C92CF54DC}"/>
              </a:ext>
            </a:extLst>
          </p:cNvPr>
          <p:cNvSpPr/>
          <p:nvPr/>
        </p:nvSpPr>
        <p:spPr>
          <a:xfrm>
            <a:off x="784372" y="3633299"/>
            <a:ext cx="5223236" cy="1962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lnSpc>
                <a:spcPct val="100000"/>
              </a:lnSpc>
              <a:buFont typeface="Arial" panose="020B0604020202020204" pitchFamily="34" charset="0"/>
              <a:buNone/>
            </a:pPr>
            <a:endParaRPr lang="nb-NO" dirty="0"/>
          </a:p>
        </p:txBody>
      </p:sp>
      <p:sp>
        <p:nvSpPr>
          <p:cNvPr id="31" name="Rektangel 30">
            <a:extLst>
              <a:ext uri="{FF2B5EF4-FFF2-40B4-BE49-F238E27FC236}">
                <a16:creationId xmlns:a16="http://schemas.microsoft.com/office/drawing/2014/main" id="{C82DDCAB-B96F-4E4E-A5C4-E36C92CF54DC}"/>
              </a:ext>
            </a:extLst>
          </p:cNvPr>
          <p:cNvSpPr/>
          <p:nvPr/>
        </p:nvSpPr>
        <p:spPr>
          <a:xfrm>
            <a:off x="6296014" y="3636373"/>
            <a:ext cx="5223236" cy="1962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lnSpc>
                <a:spcPct val="100000"/>
              </a:lnSpc>
              <a:buFont typeface="Arial" panose="020B0604020202020204" pitchFamily="34" charset="0"/>
              <a:buNone/>
            </a:pPr>
            <a:endParaRPr lang="nb-NO" dirty="0"/>
          </a:p>
        </p:txBody>
      </p:sp>
      <p:sp>
        <p:nvSpPr>
          <p:cNvPr id="27" name="Rektangel 26">
            <a:extLst>
              <a:ext uri="{FF2B5EF4-FFF2-40B4-BE49-F238E27FC236}">
                <a16:creationId xmlns:a16="http://schemas.microsoft.com/office/drawing/2014/main" id="{C82DDCAB-B96F-4E4E-A5C4-E36C92CF54DC}"/>
              </a:ext>
            </a:extLst>
          </p:cNvPr>
          <p:cNvSpPr/>
          <p:nvPr/>
        </p:nvSpPr>
        <p:spPr>
          <a:xfrm>
            <a:off x="784372" y="980104"/>
            <a:ext cx="5223236" cy="1962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lnSpc>
                <a:spcPct val="100000"/>
              </a:lnSpc>
              <a:buFont typeface="Arial" panose="020B0604020202020204" pitchFamily="34" charset="0"/>
              <a:buNone/>
            </a:pPr>
            <a:endParaRPr lang="nb-NO" dirty="0"/>
          </a:p>
        </p:txBody>
      </p:sp>
      <p:sp>
        <p:nvSpPr>
          <p:cNvPr id="6" name="Plassholder for lysbildenummer 5">
            <a:extLst>
              <a:ext uri="{FF2B5EF4-FFF2-40B4-BE49-F238E27FC236}">
                <a16:creationId xmlns:a16="http://schemas.microsoft.com/office/drawing/2014/main" id="{F7B58CA7-6A1D-5948-B835-0D50CE05B441}"/>
              </a:ext>
            </a:extLst>
          </p:cNvPr>
          <p:cNvSpPr txBox="1">
            <a:spLocks/>
          </p:cNvSpPr>
          <p:nvPr/>
        </p:nvSpPr>
        <p:spPr>
          <a:xfrm>
            <a:off x="9876693" y="154842"/>
            <a:ext cx="2057400" cy="365125"/>
          </a:xfrm>
          <a:prstGeom prst="rect">
            <a:avLst/>
          </a:prstGeom>
        </p:spPr>
        <p:txBody>
          <a:bodyPr/>
          <a:lstStyle>
            <a:defPPr>
              <a:defRPr lang="nb-NO"/>
            </a:defPPr>
            <a:lvl1pPr marL="0" algn="r" defTabSz="914400" rtl="0" eaLnBrk="1" latinLnBrk="0" hangingPunct="1">
              <a:defRPr sz="10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fld id="{D35A1EEF-266C-3A4D-A11D-7A12839AD20D}" type="slidenum">
              <a:rPr lang="nb-NO" smtClean="0"/>
              <a:pPr marL="0" indent="0">
                <a:lnSpc>
                  <a:spcPct val="100000"/>
                </a:lnSpc>
                <a:buFont typeface="Arial" panose="020B0604020202020204" pitchFamily="34" charset="0"/>
                <a:buNone/>
              </a:pPr>
              <a:t>‹#›</a:t>
            </a:fld>
            <a:endParaRPr lang="nb-NO" dirty="0"/>
          </a:p>
        </p:txBody>
      </p:sp>
      <p:pic>
        <p:nvPicPr>
          <p:cNvPr id="16" name="Bilde 15">
            <a:extLst>
              <a:ext uri="{FF2B5EF4-FFF2-40B4-BE49-F238E27FC236}">
                <a16:creationId xmlns:a16="http://schemas.microsoft.com/office/drawing/2014/main" id="{F101955D-A802-664E-97F3-96CD6FD1B0C2}"/>
              </a:ext>
            </a:extLst>
          </p:cNvPr>
          <p:cNvPicPr>
            <a:picLocks noChangeAspect="1"/>
          </p:cNvPicPr>
          <p:nvPr/>
        </p:nvPicPr>
        <p:blipFill>
          <a:blip r:embed="rId2"/>
          <a:stretch>
            <a:fillRect/>
          </a:stretch>
        </p:blipFill>
        <p:spPr>
          <a:xfrm>
            <a:off x="11145939" y="6420875"/>
            <a:ext cx="715740" cy="144000"/>
          </a:xfrm>
          <a:prstGeom prst="rect">
            <a:avLst/>
          </a:prstGeom>
        </p:spPr>
      </p:pic>
      <p:sp>
        <p:nvSpPr>
          <p:cNvPr id="17" name="Plassholder for bilde 1">
            <a:extLst>
              <a:ext uri="{FF2B5EF4-FFF2-40B4-BE49-F238E27FC236}">
                <a16:creationId xmlns:a16="http://schemas.microsoft.com/office/drawing/2014/main" id="{C0AA041B-B3B3-8C45-9B1D-E0CC5D2D7CAF}"/>
              </a:ext>
            </a:extLst>
          </p:cNvPr>
          <p:cNvSpPr>
            <a:spLocks noGrp="1"/>
          </p:cNvSpPr>
          <p:nvPr>
            <p:ph type="pic" sz="quarter" idx="19"/>
          </p:nvPr>
        </p:nvSpPr>
        <p:spPr>
          <a:xfrm>
            <a:off x="789561" y="980104"/>
            <a:ext cx="2203200" cy="1962000"/>
          </a:xfrm>
        </p:spPr>
        <p:txBody>
          <a:bodyPr>
            <a:normAutofit/>
          </a:bodyPr>
          <a:lstStyle>
            <a:lvl1pPr marL="0" indent="0">
              <a:lnSpc>
                <a:spcPct val="100000"/>
              </a:lnSpc>
              <a:buNone/>
              <a:defRPr sz="1600"/>
            </a:lvl1pPr>
          </a:lstStyle>
          <a:p>
            <a:r>
              <a:rPr lang="nb-NO"/>
              <a:t>Klikk på ikonet for å legge til et bilde</a:t>
            </a:r>
            <a:endParaRPr lang="nb-NO" dirty="0"/>
          </a:p>
        </p:txBody>
      </p:sp>
      <p:sp>
        <p:nvSpPr>
          <p:cNvPr id="18" name="Plassholder for tekst 2">
            <a:extLst>
              <a:ext uri="{FF2B5EF4-FFF2-40B4-BE49-F238E27FC236}">
                <a16:creationId xmlns:a16="http://schemas.microsoft.com/office/drawing/2014/main" id="{0E26B8FB-6A3A-CA4A-94E3-73C81F70B4DF}"/>
              </a:ext>
            </a:extLst>
          </p:cNvPr>
          <p:cNvSpPr>
            <a:spLocks noGrp="1"/>
          </p:cNvSpPr>
          <p:nvPr>
            <p:ph type="body" sz="quarter" idx="25" hasCustomPrompt="1"/>
          </p:nvPr>
        </p:nvSpPr>
        <p:spPr>
          <a:xfrm>
            <a:off x="3170981" y="1451791"/>
            <a:ext cx="2715379" cy="292539"/>
          </a:xfrm>
        </p:spPr>
        <p:txBody>
          <a:bodyPr>
            <a:normAutofit/>
          </a:bodyPr>
          <a:lstStyle>
            <a:lvl1pPr marL="0" indent="0">
              <a:lnSpc>
                <a:spcPct val="100000"/>
              </a:lnSpc>
              <a:buNone/>
              <a:defRPr sz="1200" b="1"/>
            </a:lvl1pPr>
          </a:lstStyle>
          <a:p>
            <a:r>
              <a:rPr lang="nb-NO" dirty="0"/>
              <a:t>Navn</a:t>
            </a:r>
          </a:p>
        </p:txBody>
      </p:sp>
      <p:sp>
        <p:nvSpPr>
          <p:cNvPr id="19" name="Plassholder for tekst 3">
            <a:extLst>
              <a:ext uri="{FF2B5EF4-FFF2-40B4-BE49-F238E27FC236}">
                <a16:creationId xmlns:a16="http://schemas.microsoft.com/office/drawing/2014/main" id="{43F92AEB-D15A-E549-B01F-6EEDEFA59F3E}"/>
              </a:ext>
            </a:extLst>
          </p:cNvPr>
          <p:cNvSpPr>
            <a:spLocks noGrp="1"/>
          </p:cNvSpPr>
          <p:nvPr>
            <p:ph type="body" sz="quarter" idx="26" hasCustomPrompt="1"/>
          </p:nvPr>
        </p:nvSpPr>
        <p:spPr>
          <a:xfrm>
            <a:off x="3170982" y="1777921"/>
            <a:ext cx="2715378" cy="239924"/>
          </a:xfrm>
        </p:spPr>
        <p:txBody>
          <a:bodyPr>
            <a:normAutofit/>
          </a:bodyPr>
          <a:lstStyle>
            <a:lvl1pPr marL="0" indent="0">
              <a:lnSpc>
                <a:spcPct val="100000"/>
              </a:lnSpc>
              <a:buNone/>
              <a:defRPr sz="1050"/>
            </a:lvl1pPr>
          </a:lstStyle>
          <a:p>
            <a:r>
              <a:rPr lang="nb-NO" dirty="0"/>
              <a:t>Tittel</a:t>
            </a:r>
          </a:p>
        </p:txBody>
      </p:sp>
      <p:sp>
        <p:nvSpPr>
          <p:cNvPr id="21" name="Plassholder for bilde 1">
            <a:extLst>
              <a:ext uri="{FF2B5EF4-FFF2-40B4-BE49-F238E27FC236}">
                <a16:creationId xmlns:a16="http://schemas.microsoft.com/office/drawing/2014/main" id="{BB1C6506-98AF-6D40-AFE5-EDC240CFB274}"/>
              </a:ext>
            </a:extLst>
          </p:cNvPr>
          <p:cNvSpPr>
            <a:spLocks noGrp="1"/>
          </p:cNvSpPr>
          <p:nvPr>
            <p:ph type="pic" sz="quarter" idx="28"/>
          </p:nvPr>
        </p:nvSpPr>
        <p:spPr>
          <a:xfrm>
            <a:off x="779935" y="3633759"/>
            <a:ext cx="2203200" cy="1962000"/>
          </a:xfrm>
        </p:spPr>
        <p:txBody>
          <a:bodyPr>
            <a:normAutofit/>
          </a:bodyPr>
          <a:lstStyle>
            <a:lvl1pPr marL="0" indent="0">
              <a:lnSpc>
                <a:spcPct val="100000"/>
              </a:lnSpc>
              <a:buNone/>
              <a:defRPr sz="1600"/>
            </a:lvl1pPr>
          </a:lstStyle>
          <a:p>
            <a:r>
              <a:rPr lang="nb-NO"/>
              <a:t>Klikk på ikonet for å legge til et bilde</a:t>
            </a:r>
            <a:endParaRPr lang="nb-NO" dirty="0"/>
          </a:p>
        </p:txBody>
      </p:sp>
      <p:sp>
        <p:nvSpPr>
          <p:cNvPr id="22" name="Plassholder for tekst 2">
            <a:extLst>
              <a:ext uri="{FF2B5EF4-FFF2-40B4-BE49-F238E27FC236}">
                <a16:creationId xmlns:a16="http://schemas.microsoft.com/office/drawing/2014/main" id="{CF44764A-BAAF-8240-94EF-B733D022B96A}"/>
              </a:ext>
            </a:extLst>
          </p:cNvPr>
          <p:cNvSpPr>
            <a:spLocks noGrp="1"/>
          </p:cNvSpPr>
          <p:nvPr>
            <p:ph type="body" sz="quarter" idx="29" hasCustomPrompt="1"/>
          </p:nvPr>
        </p:nvSpPr>
        <p:spPr>
          <a:xfrm>
            <a:off x="3161355" y="4109885"/>
            <a:ext cx="2715379" cy="292539"/>
          </a:xfrm>
        </p:spPr>
        <p:txBody>
          <a:bodyPr>
            <a:normAutofit/>
          </a:bodyPr>
          <a:lstStyle>
            <a:lvl1pPr marL="0" indent="0">
              <a:lnSpc>
                <a:spcPct val="100000"/>
              </a:lnSpc>
              <a:buNone/>
              <a:defRPr sz="1200" b="1"/>
            </a:lvl1pPr>
          </a:lstStyle>
          <a:p>
            <a:r>
              <a:rPr lang="nb-NO" dirty="0"/>
              <a:t>Navn</a:t>
            </a:r>
          </a:p>
        </p:txBody>
      </p:sp>
      <p:sp>
        <p:nvSpPr>
          <p:cNvPr id="23" name="Plassholder for tekst 3">
            <a:extLst>
              <a:ext uri="{FF2B5EF4-FFF2-40B4-BE49-F238E27FC236}">
                <a16:creationId xmlns:a16="http://schemas.microsoft.com/office/drawing/2014/main" id="{E23B2C27-38F6-DB4B-A5E9-B623F1F3E706}"/>
              </a:ext>
            </a:extLst>
          </p:cNvPr>
          <p:cNvSpPr>
            <a:spLocks noGrp="1"/>
          </p:cNvSpPr>
          <p:nvPr>
            <p:ph type="body" sz="quarter" idx="30" hasCustomPrompt="1"/>
          </p:nvPr>
        </p:nvSpPr>
        <p:spPr>
          <a:xfrm>
            <a:off x="3161356" y="4436015"/>
            <a:ext cx="2715378" cy="239924"/>
          </a:xfrm>
        </p:spPr>
        <p:txBody>
          <a:bodyPr>
            <a:normAutofit/>
          </a:bodyPr>
          <a:lstStyle>
            <a:lvl1pPr marL="0" indent="0">
              <a:lnSpc>
                <a:spcPct val="100000"/>
              </a:lnSpc>
              <a:buNone/>
              <a:defRPr sz="1050"/>
            </a:lvl1pPr>
          </a:lstStyle>
          <a:p>
            <a:r>
              <a:rPr lang="nb-NO" dirty="0"/>
              <a:t>Tittel</a:t>
            </a:r>
          </a:p>
        </p:txBody>
      </p:sp>
      <p:sp>
        <p:nvSpPr>
          <p:cNvPr id="35" name="Plassholder for bilde 1">
            <a:extLst>
              <a:ext uri="{FF2B5EF4-FFF2-40B4-BE49-F238E27FC236}">
                <a16:creationId xmlns:a16="http://schemas.microsoft.com/office/drawing/2014/main" id="{F1E90E91-8A44-894E-9695-2E329AC4E677}"/>
              </a:ext>
            </a:extLst>
          </p:cNvPr>
          <p:cNvSpPr>
            <a:spLocks noGrp="1"/>
          </p:cNvSpPr>
          <p:nvPr>
            <p:ph type="pic" sz="quarter" idx="32"/>
          </p:nvPr>
        </p:nvSpPr>
        <p:spPr>
          <a:xfrm>
            <a:off x="6305640" y="980104"/>
            <a:ext cx="2203200" cy="1962000"/>
          </a:xfrm>
        </p:spPr>
        <p:txBody>
          <a:bodyPr>
            <a:normAutofit/>
          </a:bodyPr>
          <a:lstStyle>
            <a:lvl1pPr marL="0" indent="0">
              <a:lnSpc>
                <a:spcPct val="100000"/>
              </a:lnSpc>
              <a:buNone/>
              <a:defRPr sz="1600"/>
            </a:lvl1pPr>
          </a:lstStyle>
          <a:p>
            <a:r>
              <a:rPr lang="nb-NO"/>
              <a:t>Klikk på ikonet for å legge til et bilde</a:t>
            </a:r>
            <a:endParaRPr lang="nb-NO" dirty="0"/>
          </a:p>
        </p:txBody>
      </p:sp>
      <p:sp>
        <p:nvSpPr>
          <p:cNvPr id="36" name="Plassholder for tekst 2">
            <a:extLst>
              <a:ext uri="{FF2B5EF4-FFF2-40B4-BE49-F238E27FC236}">
                <a16:creationId xmlns:a16="http://schemas.microsoft.com/office/drawing/2014/main" id="{671F8AD3-54DA-8246-B1CF-EB886393659B}"/>
              </a:ext>
            </a:extLst>
          </p:cNvPr>
          <p:cNvSpPr>
            <a:spLocks noGrp="1"/>
          </p:cNvSpPr>
          <p:nvPr>
            <p:ph type="body" sz="quarter" idx="33" hasCustomPrompt="1"/>
          </p:nvPr>
        </p:nvSpPr>
        <p:spPr>
          <a:xfrm>
            <a:off x="8682621" y="1451791"/>
            <a:ext cx="2715379" cy="292539"/>
          </a:xfrm>
        </p:spPr>
        <p:txBody>
          <a:bodyPr>
            <a:normAutofit/>
          </a:bodyPr>
          <a:lstStyle>
            <a:lvl1pPr marL="0" indent="0">
              <a:lnSpc>
                <a:spcPct val="100000"/>
              </a:lnSpc>
              <a:buNone/>
              <a:defRPr sz="1200" b="1"/>
            </a:lvl1pPr>
          </a:lstStyle>
          <a:p>
            <a:r>
              <a:rPr lang="nb-NO" dirty="0"/>
              <a:t>Navn</a:t>
            </a:r>
          </a:p>
        </p:txBody>
      </p:sp>
      <p:sp>
        <p:nvSpPr>
          <p:cNvPr id="37" name="Plassholder for tekst 3">
            <a:extLst>
              <a:ext uri="{FF2B5EF4-FFF2-40B4-BE49-F238E27FC236}">
                <a16:creationId xmlns:a16="http://schemas.microsoft.com/office/drawing/2014/main" id="{8AF587A0-4D62-6B40-9132-A68B4BFB5E42}"/>
              </a:ext>
            </a:extLst>
          </p:cNvPr>
          <p:cNvSpPr>
            <a:spLocks noGrp="1"/>
          </p:cNvSpPr>
          <p:nvPr>
            <p:ph type="body" sz="quarter" idx="34" hasCustomPrompt="1"/>
          </p:nvPr>
        </p:nvSpPr>
        <p:spPr>
          <a:xfrm>
            <a:off x="8682622" y="1777921"/>
            <a:ext cx="2715378" cy="239924"/>
          </a:xfrm>
        </p:spPr>
        <p:txBody>
          <a:bodyPr>
            <a:normAutofit/>
          </a:bodyPr>
          <a:lstStyle>
            <a:lvl1pPr marL="0" indent="0">
              <a:lnSpc>
                <a:spcPct val="100000"/>
              </a:lnSpc>
              <a:buNone/>
              <a:defRPr sz="1050"/>
            </a:lvl1pPr>
          </a:lstStyle>
          <a:p>
            <a:r>
              <a:rPr lang="nb-NO" dirty="0"/>
              <a:t>Tittel</a:t>
            </a:r>
          </a:p>
        </p:txBody>
      </p:sp>
      <p:sp>
        <p:nvSpPr>
          <p:cNvPr id="39" name="Plassholder for bilde 1">
            <a:extLst>
              <a:ext uri="{FF2B5EF4-FFF2-40B4-BE49-F238E27FC236}">
                <a16:creationId xmlns:a16="http://schemas.microsoft.com/office/drawing/2014/main" id="{0E23ABDA-BF8F-E242-8A8D-C7C8CDA522FC}"/>
              </a:ext>
            </a:extLst>
          </p:cNvPr>
          <p:cNvSpPr>
            <a:spLocks noGrp="1"/>
          </p:cNvSpPr>
          <p:nvPr>
            <p:ph type="pic" sz="quarter" idx="36"/>
          </p:nvPr>
        </p:nvSpPr>
        <p:spPr>
          <a:xfrm>
            <a:off x="6296014" y="3633759"/>
            <a:ext cx="2203200" cy="1962000"/>
          </a:xfrm>
        </p:spPr>
        <p:txBody>
          <a:bodyPr>
            <a:normAutofit/>
          </a:bodyPr>
          <a:lstStyle>
            <a:lvl1pPr marL="0" indent="0">
              <a:lnSpc>
                <a:spcPct val="100000"/>
              </a:lnSpc>
              <a:buNone/>
              <a:defRPr sz="1600"/>
            </a:lvl1pPr>
          </a:lstStyle>
          <a:p>
            <a:r>
              <a:rPr lang="nb-NO"/>
              <a:t>Klikk på ikonet for å legge til et bilde</a:t>
            </a:r>
            <a:endParaRPr lang="nb-NO" dirty="0"/>
          </a:p>
        </p:txBody>
      </p:sp>
      <p:sp>
        <p:nvSpPr>
          <p:cNvPr id="40" name="Plassholder for tekst 2">
            <a:extLst>
              <a:ext uri="{FF2B5EF4-FFF2-40B4-BE49-F238E27FC236}">
                <a16:creationId xmlns:a16="http://schemas.microsoft.com/office/drawing/2014/main" id="{B1EA847F-74FF-A541-B5A6-5F1F9CC20F9F}"/>
              </a:ext>
            </a:extLst>
          </p:cNvPr>
          <p:cNvSpPr>
            <a:spLocks noGrp="1"/>
          </p:cNvSpPr>
          <p:nvPr>
            <p:ph type="body" sz="quarter" idx="37" hasCustomPrompt="1"/>
          </p:nvPr>
        </p:nvSpPr>
        <p:spPr>
          <a:xfrm>
            <a:off x="8672995" y="4109885"/>
            <a:ext cx="2715379" cy="292539"/>
          </a:xfrm>
        </p:spPr>
        <p:txBody>
          <a:bodyPr>
            <a:normAutofit/>
          </a:bodyPr>
          <a:lstStyle>
            <a:lvl1pPr marL="0" indent="0">
              <a:lnSpc>
                <a:spcPct val="100000"/>
              </a:lnSpc>
              <a:buNone/>
              <a:defRPr sz="1200" b="1"/>
            </a:lvl1pPr>
          </a:lstStyle>
          <a:p>
            <a:r>
              <a:rPr lang="nb-NO" dirty="0"/>
              <a:t>Navn</a:t>
            </a:r>
          </a:p>
        </p:txBody>
      </p:sp>
      <p:sp>
        <p:nvSpPr>
          <p:cNvPr id="41" name="Plassholder for tekst 3">
            <a:extLst>
              <a:ext uri="{FF2B5EF4-FFF2-40B4-BE49-F238E27FC236}">
                <a16:creationId xmlns:a16="http://schemas.microsoft.com/office/drawing/2014/main" id="{B9406E6A-A0E4-E44D-97FF-A2D2A7B4855E}"/>
              </a:ext>
            </a:extLst>
          </p:cNvPr>
          <p:cNvSpPr>
            <a:spLocks noGrp="1"/>
          </p:cNvSpPr>
          <p:nvPr>
            <p:ph type="body" sz="quarter" idx="38" hasCustomPrompt="1"/>
          </p:nvPr>
        </p:nvSpPr>
        <p:spPr>
          <a:xfrm>
            <a:off x="8672996" y="4436015"/>
            <a:ext cx="2715378" cy="239924"/>
          </a:xfrm>
        </p:spPr>
        <p:txBody>
          <a:bodyPr>
            <a:normAutofit/>
          </a:bodyPr>
          <a:lstStyle>
            <a:lvl1pPr marL="0" indent="0">
              <a:lnSpc>
                <a:spcPct val="100000"/>
              </a:lnSpc>
              <a:buNone/>
              <a:defRPr sz="1050"/>
            </a:lvl1pPr>
          </a:lstStyle>
          <a:p>
            <a:r>
              <a:rPr lang="nb-NO" dirty="0"/>
              <a:t>Tittel</a:t>
            </a:r>
          </a:p>
        </p:txBody>
      </p:sp>
      <p:sp>
        <p:nvSpPr>
          <p:cNvPr id="24" name="Plassholder for tekst 4">
            <a:extLst>
              <a:ext uri="{FF2B5EF4-FFF2-40B4-BE49-F238E27FC236}">
                <a16:creationId xmlns:a16="http://schemas.microsoft.com/office/drawing/2014/main" id="{4D8A11EB-3CAB-3144-8EB4-BF7237EBCA8E}"/>
              </a:ext>
            </a:extLst>
          </p:cNvPr>
          <p:cNvSpPr>
            <a:spLocks noGrp="1"/>
          </p:cNvSpPr>
          <p:nvPr>
            <p:ph type="body" sz="quarter" idx="27" hasCustomPrompt="1"/>
          </p:nvPr>
        </p:nvSpPr>
        <p:spPr>
          <a:xfrm>
            <a:off x="3161357" y="2510442"/>
            <a:ext cx="2715377" cy="341421"/>
          </a:xfrm>
        </p:spPr>
        <p:txBody>
          <a:bodyPr bIns="0" anchor="b" anchorCtr="0">
            <a:normAutofit/>
          </a:bodyPr>
          <a:lstStyle>
            <a:lvl1pPr marL="0" indent="0">
              <a:lnSpc>
                <a:spcPct val="100000"/>
              </a:lnSpc>
              <a:buNone/>
              <a:defRPr sz="1050"/>
            </a:lvl1pPr>
          </a:lstStyle>
          <a:p>
            <a:r>
              <a:rPr lang="nb-NO" sz="1050" dirty="0" err="1"/>
              <a:t>Eksempel@kvale.no</a:t>
            </a:r>
            <a:endParaRPr lang="nb-NO" dirty="0"/>
          </a:p>
        </p:txBody>
      </p:sp>
      <p:sp>
        <p:nvSpPr>
          <p:cNvPr id="25" name="Plassholder for tekst 4">
            <a:extLst>
              <a:ext uri="{FF2B5EF4-FFF2-40B4-BE49-F238E27FC236}">
                <a16:creationId xmlns:a16="http://schemas.microsoft.com/office/drawing/2014/main" id="{1848A800-A668-174D-8144-C47017572A2C}"/>
              </a:ext>
            </a:extLst>
          </p:cNvPr>
          <p:cNvSpPr>
            <a:spLocks noGrp="1"/>
          </p:cNvSpPr>
          <p:nvPr>
            <p:ph type="body" sz="quarter" idx="40" hasCustomPrompt="1"/>
          </p:nvPr>
        </p:nvSpPr>
        <p:spPr>
          <a:xfrm>
            <a:off x="8682623" y="2506213"/>
            <a:ext cx="2715377" cy="341421"/>
          </a:xfrm>
        </p:spPr>
        <p:txBody>
          <a:bodyPr bIns="0" anchor="b" anchorCtr="0">
            <a:normAutofit/>
          </a:bodyPr>
          <a:lstStyle>
            <a:lvl1pPr marL="0" indent="0">
              <a:lnSpc>
                <a:spcPct val="100000"/>
              </a:lnSpc>
              <a:buNone/>
              <a:defRPr sz="1050"/>
            </a:lvl1pPr>
          </a:lstStyle>
          <a:p>
            <a:r>
              <a:rPr lang="nb-NO" sz="1050" dirty="0" err="1"/>
              <a:t>Eksempel@kvale.no</a:t>
            </a:r>
            <a:endParaRPr lang="nb-NO" dirty="0"/>
          </a:p>
        </p:txBody>
      </p:sp>
      <p:sp>
        <p:nvSpPr>
          <p:cNvPr id="26" name="Plassholder for tekst 4">
            <a:extLst>
              <a:ext uri="{FF2B5EF4-FFF2-40B4-BE49-F238E27FC236}">
                <a16:creationId xmlns:a16="http://schemas.microsoft.com/office/drawing/2014/main" id="{AE3F5059-C785-9045-889E-809FE618AFFA}"/>
              </a:ext>
            </a:extLst>
          </p:cNvPr>
          <p:cNvSpPr>
            <a:spLocks noGrp="1"/>
          </p:cNvSpPr>
          <p:nvPr>
            <p:ph type="body" sz="quarter" idx="41" hasCustomPrompt="1"/>
          </p:nvPr>
        </p:nvSpPr>
        <p:spPr>
          <a:xfrm>
            <a:off x="3170981" y="5183218"/>
            <a:ext cx="2715377" cy="341421"/>
          </a:xfrm>
        </p:spPr>
        <p:txBody>
          <a:bodyPr bIns="0" anchor="b" anchorCtr="0">
            <a:normAutofit/>
          </a:bodyPr>
          <a:lstStyle>
            <a:lvl1pPr marL="0" indent="0">
              <a:lnSpc>
                <a:spcPct val="100000"/>
              </a:lnSpc>
              <a:buNone/>
              <a:defRPr sz="1050"/>
            </a:lvl1pPr>
          </a:lstStyle>
          <a:p>
            <a:r>
              <a:rPr lang="nb-NO" sz="1050" dirty="0" err="1"/>
              <a:t>Eksempel@kvale.no</a:t>
            </a:r>
            <a:endParaRPr lang="nb-NO" dirty="0"/>
          </a:p>
        </p:txBody>
      </p:sp>
      <p:sp>
        <p:nvSpPr>
          <p:cNvPr id="28" name="Plassholder for tekst 4">
            <a:extLst>
              <a:ext uri="{FF2B5EF4-FFF2-40B4-BE49-F238E27FC236}">
                <a16:creationId xmlns:a16="http://schemas.microsoft.com/office/drawing/2014/main" id="{2A8749ED-738F-CB47-8CBA-72BDBA7C68F7}"/>
              </a:ext>
            </a:extLst>
          </p:cNvPr>
          <p:cNvSpPr>
            <a:spLocks noGrp="1"/>
          </p:cNvSpPr>
          <p:nvPr>
            <p:ph type="body" sz="quarter" idx="42" hasCustomPrompt="1"/>
          </p:nvPr>
        </p:nvSpPr>
        <p:spPr>
          <a:xfrm>
            <a:off x="8692247" y="5178989"/>
            <a:ext cx="2715377" cy="341421"/>
          </a:xfrm>
        </p:spPr>
        <p:txBody>
          <a:bodyPr bIns="0" anchor="b" anchorCtr="0">
            <a:normAutofit/>
          </a:bodyPr>
          <a:lstStyle>
            <a:lvl1pPr marL="0" indent="0">
              <a:lnSpc>
                <a:spcPct val="100000"/>
              </a:lnSpc>
              <a:buNone/>
              <a:defRPr sz="1050"/>
            </a:lvl1pPr>
          </a:lstStyle>
          <a:p>
            <a:r>
              <a:rPr lang="nb-NO" sz="1050" dirty="0" err="1"/>
              <a:t>Eksempel@kvale.no</a:t>
            </a:r>
            <a:endParaRPr lang="nb-NO" dirty="0"/>
          </a:p>
        </p:txBody>
      </p:sp>
    </p:spTree>
    <p:extLst>
      <p:ext uri="{BB962C8B-B14F-4D97-AF65-F5344CB8AC3E}">
        <p14:creationId xmlns:p14="http://schemas.microsoft.com/office/powerpoint/2010/main" val="1426968211"/>
      </p:ext>
    </p:extLst>
  </p:cSld>
  <p:clrMapOvr>
    <a:masterClrMapping/>
  </p:clrMapOvr>
  <p:extLst>
    <p:ext uri="{DCECCB84-F9BA-43D5-87BE-67443E8EF086}">
      <p15:sldGuideLst xmlns:p15="http://schemas.microsoft.com/office/powerpoint/2012/main">
        <p15:guide id="1" pos="3840">
          <p15:clr>
            <a:srgbClr val="FBAE40"/>
          </p15:clr>
        </p15:guide>
        <p15:guide id="2" pos="483">
          <p15:clr>
            <a:srgbClr val="FBAE40"/>
          </p15:clr>
        </p15:guide>
        <p15:guide id="3" pos="3953">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CV (Lys - 6 kort)">
    <p:spTree>
      <p:nvGrpSpPr>
        <p:cNvPr id="1" name=""/>
        <p:cNvGrpSpPr/>
        <p:nvPr/>
      </p:nvGrpSpPr>
      <p:grpSpPr>
        <a:xfrm>
          <a:off x="0" y="0"/>
          <a:ext cx="0" cy="0"/>
          <a:chOff x="0" y="0"/>
          <a:chExt cx="0" cy="0"/>
        </a:xfrm>
      </p:grpSpPr>
      <p:sp>
        <p:nvSpPr>
          <p:cNvPr id="6" name="Plassholder for lysbildenummer 5">
            <a:extLst>
              <a:ext uri="{FF2B5EF4-FFF2-40B4-BE49-F238E27FC236}">
                <a16:creationId xmlns:a16="http://schemas.microsoft.com/office/drawing/2014/main" id="{F7B58CA7-6A1D-5948-B835-0D50CE05B441}"/>
              </a:ext>
            </a:extLst>
          </p:cNvPr>
          <p:cNvSpPr txBox="1">
            <a:spLocks/>
          </p:cNvSpPr>
          <p:nvPr/>
        </p:nvSpPr>
        <p:spPr>
          <a:xfrm>
            <a:off x="9876693" y="154842"/>
            <a:ext cx="2057400" cy="365125"/>
          </a:xfrm>
          <a:prstGeom prst="rect">
            <a:avLst/>
          </a:prstGeom>
        </p:spPr>
        <p:txBody>
          <a:bodyPr/>
          <a:lstStyle>
            <a:defPPr>
              <a:defRPr lang="nb-NO"/>
            </a:defPPr>
            <a:lvl1pPr marL="0" algn="r" defTabSz="914400" rtl="0" eaLnBrk="1" latinLnBrk="0" hangingPunct="1">
              <a:defRPr sz="10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pPr>
            <a:fld id="{D35A1EEF-266C-3A4D-A11D-7A12839AD20D}" type="slidenum">
              <a:rPr lang="nb-NO" smtClean="0"/>
              <a:pPr>
                <a:lnSpc>
                  <a:spcPct val="100000"/>
                </a:lnSpc>
              </a:pPr>
              <a:t>‹#›</a:t>
            </a:fld>
            <a:endParaRPr lang="nb-NO" dirty="0"/>
          </a:p>
        </p:txBody>
      </p:sp>
      <p:sp>
        <p:nvSpPr>
          <p:cNvPr id="15" name="Plassholder for bilde 1">
            <a:extLst>
              <a:ext uri="{FF2B5EF4-FFF2-40B4-BE49-F238E27FC236}">
                <a16:creationId xmlns:a16="http://schemas.microsoft.com/office/drawing/2014/main" id="{E6CF0CFE-9BC0-1345-AB3D-E20F1278F634}"/>
              </a:ext>
            </a:extLst>
          </p:cNvPr>
          <p:cNvSpPr>
            <a:spLocks noGrp="1"/>
          </p:cNvSpPr>
          <p:nvPr>
            <p:ph type="pic" sz="quarter" idx="19"/>
          </p:nvPr>
        </p:nvSpPr>
        <p:spPr>
          <a:xfrm>
            <a:off x="776119" y="552598"/>
            <a:ext cx="1620000" cy="1620579"/>
          </a:xfrm>
        </p:spPr>
        <p:txBody>
          <a:bodyPr>
            <a:normAutofit/>
          </a:bodyPr>
          <a:lstStyle>
            <a:lvl1pPr marL="0" indent="0">
              <a:lnSpc>
                <a:spcPct val="100000"/>
              </a:lnSpc>
              <a:buNone/>
              <a:defRPr sz="1600"/>
            </a:lvl1pPr>
          </a:lstStyle>
          <a:p>
            <a:r>
              <a:rPr lang="nb-NO"/>
              <a:t>Klikk på ikonet for å legge til et bilde</a:t>
            </a:r>
            <a:endParaRPr lang="nb-NO" dirty="0"/>
          </a:p>
        </p:txBody>
      </p:sp>
      <p:sp>
        <p:nvSpPr>
          <p:cNvPr id="16" name="Plassholder for tekst 2">
            <a:extLst>
              <a:ext uri="{FF2B5EF4-FFF2-40B4-BE49-F238E27FC236}">
                <a16:creationId xmlns:a16="http://schemas.microsoft.com/office/drawing/2014/main" id="{99D1055A-D320-8347-981A-C9E9CF9BD86F}"/>
              </a:ext>
            </a:extLst>
          </p:cNvPr>
          <p:cNvSpPr>
            <a:spLocks noGrp="1"/>
          </p:cNvSpPr>
          <p:nvPr>
            <p:ph type="body" sz="quarter" idx="25" hasCustomPrompt="1"/>
          </p:nvPr>
        </p:nvSpPr>
        <p:spPr>
          <a:xfrm>
            <a:off x="2565340" y="1024285"/>
            <a:ext cx="2715379" cy="292539"/>
          </a:xfrm>
        </p:spPr>
        <p:txBody>
          <a:bodyPr>
            <a:normAutofit/>
          </a:bodyPr>
          <a:lstStyle>
            <a:lvl1pPr marL="0" indent="0">
              <a:lnSpc>
                <a:spcPct val="100000"/>
              </a:lnSpc>
              <a:buNone/>
              <a:defRPr sz="1200" b="1"/>
            </a:lvl1pPr>
          </a:lstStyle>
          <a:p>
            <a:r>
              <a:rPr lang="nb-NO" dirty="0"/>
              <a:t>Navn</a:t>
            </a:r>
          </a:p>
        </p:txBody>
      </p:sp>
      <p:sp>
        <p:nvSpPr>
          <p:cNvPr id="17" name="Plassholder for tekst 3">
            <a:extLst>
              <a:ext uri="{FF2B5EF4-FFF2-40B4-BE49-F238E27FC236}">
                <a16:creationId xmlns:a16="http://schemas.microsoft.com/office/drawing/2014/main" id="{98CCBCBB-2C6E-CB4C-ADDA-52BE0138B487}"/>
              </a:ext>
            </a:extLst>
          </p:cNvPr>
          <p:cNvSpPr>
            <a:spLocks noGrp="1"/>
          </p:cNvSpPr>
          <p:nvPr>
            <p:ph type="body" sz="quarter" idx="26" hasCustomPrompt="1"/>
          </p:nvPr>
        </p:nvSpPr>
        <p:spPr>
          <a:xfrm>
            <a:off x="2565341" y="1350415"/>
            <a:ext cx="2715378" cy="239924"/>
          </a:xfrm>
        </p:spPr>
        <p:txBody>
          <a:bodyPr>
            <a:normAutofit/>
          </a:bodyPr>
          <a:lstStyle>
            <a:lvl1pPr marL="0" indent="0">
              <a:lnSpc>
                <a:spcPct val="100000"/>
              </a:lnSpc>
              <a:buNone/>
              <a:defRPr sz="1050"/>
            </a:lvl1pPr>
          </a:lstStyle>
          <a:p>
            <a:r>
              <a:rPr lang="nb-NO" dirty="0"/>
              <a:t>Tittel</a:t>
            </a:r>
          </a:p>
        </p:txBody>
      </p:sp>
      <p:sp>
        <p:nvSpPr>
          <p:cNvPr id="18" name="Plassholder for tekst 4">
            <a:extLst>
              <a:ext uri="{FF2B5EF4-FFF2-40B4-BE49-F238E27FC236}">
                <a16:creationId xmlns:a16="http://schemas.microsoft.com/office/drawing/2014/main" id="{D30B645F-6847-8E40-8410-00345FF6B883}"/>
              </a:ext>
            </a:extLst>
          </p:cNvPr>
          <p:cNvSpPr>
            <a:spLocks noGrp="1"/>
          </p:cNvSpPr>
          <p:nvPr>
            <p:ph type="body" sz="quarter" idx="27" hasCustomPrompt="1"/>
          </p:nvPr>
        </p:nvSpPr>
        <p:spPr>
          <a:xfrm>
            <a:off x="2555716" y="1919996"/>
            <a:ext cx="2715377" cy="226547"/>
          </a:xfrm>
        </p:spPr>
        <p:txBody>
          <a:bodyPr bIns="0" anchor="t" anchorCtr="0">
            <a:normAutofit/>
          </a:bodyPr>
          <a:lstStyle>
            <a:lvl1pPr marL="0" indent="0">
              <a:lnSpc>
                <a:spcPct val="100000"/>
              </a:lnSpc>
              <a:buNone/>
              <a:defRPr sz="1050"/>
            </a:lvl1pPr>
          </a:lstStyle>
          <a:p>
            <a:r>
              <a:rPr lang="nb-NO" sz="1050" dirty="0" err="1"/>
              <a:t>Eksempel@kvale.no</a:t>
            </a:r>
            <a:endParaRPr lang="nb-NO" dirty="0"/>
          </a:p>
        </p:txBody>
      </p:sp>
      <p:sp>
        <p:nvSpPr>
          <p:cNvPr id="31" name="Plassholder for bilde 1">
            <a:extLst>
              <a:ext uri="{FF2B5EF4-FFF2-40B4-BE49-F238E27FC236}">
                <a16:creationId xmlns:a16="http://schemas.microsoft.com/office/drawing/2014/main" id="{2A250D52-8E75-CB41-9A77-56FEF8A31C46}"/>
              </a:ext>
            </a:extLst>
          </p:cNvPr>
          <p:cNvSpPr>
            <a:spLocks noGrp="1"/>
          </p:cNvSpPr>
          <p:nvPr>
            <p:ph type="pic" sz="quarter" idx="28"/>
          </p:nvPr>
        </p:nvSpPr>
        <p:spPr>
          <a:xfrm>
            <a:off x="776119" y="2618710"/>
            <a:ext cx="1620000" cy="1620579"/>
          </a:xfrm>
        </p:spPr>
        <p:txBody>
          <a:bodyPr>
            <a:normAutofit/>
          </a:bodyPr>
          <a:lstStyle>
            <a:lvl1pPr marL="0" indent="0">
              <a:lnSpc>
                <a:spcPct val="100000"/>
              </a:lnSpc>
              <a:buNone/>
              <a:defRPr sz="1600"/>
            </a:lvl1pPr>
          </a:lstStyle>
          <a:p>
            <a:r>
              <a:rPr lang="nb-NO"/>
              <a:t>Klikk på ikonet for å legge til et bilde</a:t>
            </a:r>
            <a:endParaRPr lang="nb-NO" dirty="0"/>
          </a:p>
        </p:txBody>
      </p:sp>
      <p:sp>
        <p:nvSpPr>
          <p:cNvPr id="32" name="Plassholder for tekst 2">
            <a:extLst>
              <a:ext uri="{FF2B5EF4-FFF2-40B4-BE49-F238E27FC236}">
                <a16:creationId xmlns:a16="http://schemas.microsoft.com/office/drawing/2014/main" id="{F6F47115-D239-3F42-A2C6-B73998CE5B5B}"/>
              </a:ext>
            </a:extLst>
          </p:cNvPr>
          <p:cNvSpPr>
            <a:spLocks noGrp="1"/>
          </p:cNvSpPr>
          <p:nvPr>
            <p:ph type="body" sz="quarter" idx="29" hasCustomPrompt="1"/>
          </p:nvPr>
        </p:nvSpPr>
        <p:spPr>
          <a:xfrm>
            <a:off x="2565340" y="3090397"/>
            <a:ext cx="2715379" cy="292539"/>
          </a:xfrm>
        </p:spPr>
        <p:txBody>
          <a:bodyPr>
            <a:normAutofit/>
          </a:bodyPr>
          <a:lstStyle>
            <a:lvl1pPr marL="0" indent="0">
              <a:lnSpc>
                <a:spcPct val="100000"/>
              </a:lnSpc>
              <a:buNone/>
              <a:defRPr sz="1200" b="1"/>
            </a:lvl1pPr>
          </a:lstStyle>
          <a:p>
            <a:r>
              <a:rPr lang="nb-NO" dirty="0"/>
              <a:t>Navn</a:t>
            </a:r>
          </a:p>
        </p:txBody>
      </p:sp>
      <p:sp>
        <p:nvSpPr>
          <p:cNvPr id="33" name="Plassholder for tekst 3">
            <a:extLst>
              <a:ext uri="{FF2B5EF4-FFF2-40B4-BE49-F238E27FC236}">
                <a16:creationId xmlns:a16="http://schemas.microsoft.com/office/drawing/2014/main" id="{1AAF087C-2A7F-9A46-A082-275D465EED86}"/>
              </a:ext>
            </a:extLst>
          </p:cNvPr>
          <p:cNvSpPr>
            <a:spLocks noGrp="1"/>
          </p:cNvSpPr>
          <p:nvPr>
            <p:ph type="body" sz="quarter" idx="30" hasCustomPrompt="1"/>
          </p:nvPr>
        </p:nvSpPr>
        <p:spPr>
          <a:xfrm>
            <a:off x="2565341" y="3416527"/>
            <a:ext cx="2715378" cy="239924"/>
          </a:xfrm>
        </p:spPr>
        <p:txBody>
          <a:bodyPr>
            <a:normAutofit/>
          </a:bodyPr>
          <a:lstStyle>
            <a:lvl1pPr marL="0" indent="0">
              <a:lnSpc>
                <a:spcPct val="100000"/>
              </a:lnSpc>
              <a:buNone/>
              <a:defRPr sz="1050"/>
            </a:lvl1pPr>
          </a:lstStyle>
          <a:p>
            <a:r>
              <a:rPr lang="nb-NO" dirty="0"/>
              <a:t>Tittel</a:t>
            </a:r>
          </a:p>
        </p:txBody>
      </p:sp>
      <p:sp>
        <p:nvSpPr>
          <p:cNvPr id="34" name="Plassholder for tekst 4">
            <a:extLst>
              <a:ext uri="{FF2B5EF4-FFF2-40B4-BE49-F238E27FC236}">
                <a16:creationId xmlns:a16="http://schemas.microsoft.com/office/drawing/2014/main" id="{963E766F-C85F-6C47-99E6-FB5A02159F66}"/>
              </a:ext>
            </a:extLst>
          </p:cNvPr>
          <p:cNvSpPr>
            <a:spLocks noGrp="1"/>
          </p:cNvSpPr>
          <p:nvPr>
            <p:ph type="body" sz="quarter" idx="31" hasCustomPrompt="1"/>
          </p:nvPr>
        </p:nvSpPr>
        <p:spPr>
          <a:xfrm>
            <a:off x="2555716" y="3986108"/>
            <a:ext cx="2715377" cy="226547"/>
          </a:xfrm>
        </p:spPr>
        <p:txBody>
          <a:bodyPr bIns="0" anchor="t" anchorCtr="0">
            <a:normAutofit/>
          </a:bodyPr>
          <a:lstStyle>
            <a:lvl1pPr marL="0" indent="0">
              <a:lnSpc>
                <a:spcPct val="100000"/>
              </a:lnSpc>
              <a:buNone/>
              <a:defRPr sz="1050"/>
            </a:lvl1pPr>
          </a:lstStyle>
          <a:p>
            <a:r>
              <a:rPr lang="nb-NO" sz="1050" dirty="0" err="1"/>
              <a:t>Eksempel@kvale.no</a:t>
            </a:r>
            <a:endParaRPr lang="nb-NO" dirty="0"/>
          </a:p>
        </p:txBody>
      </p:sp>
      <p:sp>
        <p:nvSpPr>
          <p:cNvPr id="35" name="Plassholder for bilde 1">
            <a:extLst>
              <a:ext uri="{FF2B5EF4-FFF2-40B4-BE49-F238E27FC236}">
                <a16:creationId xmlns:a16="http://schemas.microsoft.com/office/drawing/2014/main" id="{BDF86060-03FF-544D-A259-597F6E68419A}"/>
              </a:ext>
            </a:extLst>
          </p:cNvPr>
          <p:cNvSpPr>
            <a:spLocks noGrp="1"/>
          </p:cNvSpPr>
          <p:nvPr>
            <p:ph type="pic" sz="quarter" idx="32"/>
          </p:nvPr>
        </p:nvSpPr>
        <p:spPr>
          <a:xfrm>
            <a:off x="776119" y="4684822"/>
            <a:ext cx="1620000" cy="1620579"/>
          </a:xfrm>
        </p:spPr>
        <p:txBody>
          <a:bodyPr>
            <a:normAutofit/>
          </a:bodyPr>
          <a:lstStyle>
            <a:lvl1pPr marL="0" indent="0">
              <a:lnSpc>
                <a:spcPct val="100000"/>
              </a:lnSpc>
              <a:buNone/>
              <a:defRPr sz="1600"/>
            </a:lvl1pPr>
          </a:lstStyle>
          <a:p>
            <a:r>
              <a:rPr lang="nb-NO"/>
              <a:t>Klikk på ikonet for å legge til et bilde</a:t>
            </a:r>
            <a:endParaRPr lang="nb-NO" dirty="0"/>
          </a:p>
        </p:txBody>
      </p:sp>
      <p:sp>
        <p:nvSpPr>
          <p:cNvPr id="36" name="Plassholder for tekst 2">
            <a:extLst>
              <a:ext uri="{FF2B5EF4-FFF2-40B4-BE49-F238E27FC236}">
                <a16:creationId xmlns:a16="http://schemas.microsoft.com/office/drawing/2014/main" id="{466B5934-02BD-8A4C-8054-432B38EC4253}"/>
              </a:ext>
            </a:extLst>
          </p:cNvPr>
          <p:cNvSpPr>
            <a:spLocks noGrp="1"/>
          </p:cNvSpPr>
          <p:nvPr>
            <p:ph type="body" sz="quarter" idx="33" hasCustomPrompt="1"/>
          </p:nvPr>
        </p:nvSpPr>
        <p:spPr>
          <a:xfrm>
            <a:off x="2565340" y="5156509"/>
            <a:ext cx="2715379" cy="292539"/>
          </a:xfrm>
        </p:spPr>
        <p:txBody>
          <a:bodyPr>
            <a:normAutofit/>
          </a:bodyPr>
          <a:lstStyle>
            <a:lvl1pPr marL="0" indent="0">
              <a:lnSpc>
                <a:spcPct val="100000"/>
              </a:lnSpc>
              <a:buNone/>
              <a:defRPr sz="1200" b="1"/>
            </a:lvl1pPr>
          </a:lstStyle>
          <a:p>
            <a:r>
              <a:rPr lang="nb-NO" dirty="0"/>
              <a:t>Navn</a:t>
            </a:r>
          </a:p>
        </p:txBody>
      </p:sp>
      <p:sp>
        <p:nvSpPr>
          <p:cNvPr id="37" name="Plassholder for tekst 3">
            <a:extLst>
              <a:ext uri="{FF2B5EF4-FFF2-40B4-BE49-F238E27FC236}">
                <a16:creationId xmlns:a16="http://schemas.microsoft.com/office/drawing/2014/main" id="{CB4F002A-429B-3E4D-A4F8-0538A676BADB}"/>
              </a:ext>
            </a:extLst>
          </p:cNvPr>
          <p:cNvSpPr>
            <a:spLocks noGrp="1"/>
          </p:cNvSpPr>
          <p:nvPr>
            <p:ph type="body" sz="quarter" idx="34" hasCustomPrompt="1"/>
          </p:nvPr>
        </p:nvSpPr>
        <p:spPr>
          <a:xfrm>
            <a:off x="2565341" y="5482639"/>
            <a:ext cx="2715378" cy="239924"/>
          </a:xfrm>
        </p:spPr>
        <p:txBody>
          <a:bodyPr>
            <a:normAutofit/>
          </a:bodyPr>
          <a:lstStyle>
            <a:lvl1pPr marL="0" indent="0">
              <a:lnSpc>
                <a:spcPct val="100000"/>
              </a:lnSpc>
              <a:buNone/>
              <a:defRPr sz="1050"/>
            </a:lvl1pPr>
          </a:lstStyle>
          <a:p>
            <a:r>
              <a:rPr lang="nb-NO" dirty="0"/>
              <a:t>Tittel</a:t>
            </a:r>
          </a:p>
        </p:txBody>
      </p:sp>
      <p:sp>
        <p:nvSpPr>
          <p:cNvPr id="38" name="Plassholder for tekst 4">
            <a:extLst>
              <a:ext uri="{FF2B5EF4-FFF2-40B4-BE49-F238E27FC236}">
                <a16:creationId xmlns:a16="http://schemas.microsoft.com/office/drawing/2014/main" id="{465A0C95-B1A1-D549-A695-2F859599546C}"/>
              </a:ext>
            </a:extLst>
          </p:cNvPr>
          <p:cNvSpPr>
            <a:spLocks noGrp="1"/>
          </p:cNvSpPr>
          <p:nvPr>
            <p:ph type="body" sz="quarter" idx="35" hasCustomPrompt="1"/>
          </p:nvPr>
        </p:nvSpPr>
        <p:spPr>
          <a:xfrm>
            <a:off x="2555716" y="6052220"/>
            <a:ext cx="2715377" cy="226547"/>
          </a:xfrm>
        </p:spPr>
        <p:txBody>
          <a:bodyPr bIns="0" anchor="t" anchorCtr="0">
            <a:normAutofit/>
          </a:bodyPr>
          <a:lstStyle>
            <a:lvl1pPr marL="0" indent="0">
              <a:lnSpc>
                <a:spcPct val="100000"/>
              </a:lnSpc>
              <a:buNone/>
              <a:defRPr sz="1050"/>
            </a:lvl1pPr>
          </a:lstStyle>
          <a:p>
            <a:r>
              <a:rPr lang="nb-NO" sz="1050" dirty="0" err="1"/>
              <a:t>Eksempel@kvale.no</a:t>
            </a:r>
            <a:endParaRPr lang="nb-NO" dirty="0"/>
          </a:p>
        </p:txBody>
      </p:sp>
      <p:sp>
        <p:nvSpPr>
          <p:cNvPr id="39" name="Plassholder for bilde 1">
            <a:extLst>
              <a:ext uri="{FF2B5EF4-FFF2-40B4-BE49-F238E27FC236}">
                <a16:creationId xmlns:a16="http://schemas.microsoft.com/office/drawing/2014/main" id="{4EA38F21-1CAF-0745-8ADA-66C5C2A4CBA0}"/>
              </a:ext>
            </a:extLst>
          </p:cNvPr>
          <p:cNvSpPr>
            <a:spLocks noGrp="1"/>
          </p:cNvSpPr>
          <p:nvPr>
            <p:ph type="pic" sz="quarter" idx="36"/>
          </p:nvPr>
        </p:nvSpPr>
        <p:spPr>
          <a:xfrm>
            <a:off x="6275388" y="552598"/>
            <a:ext cx="1620000" cy="1620579"/>
          </a:xfrm>
        </p:spPr>
        <p:txBody>
          <a:bodyPr>
            <a:normAutofit/>
          </a:bodyPr>
          <a:lstStyle>
            <a:lvl1pPr marL="0" indent="0">
              <a:lnSpc>
                <a:spcPct val="100000"/>
              </a:lnSpc>
              <a:buNone/>
              <a:defRPr sz="1600"/>
            </a:lvl1pPr>
          </a:lstStyle>
          <a:p>
            <a:r>
              <a:rPr lang="nb-NO"/>
              <a:t>Klikk på ikonet for å legge til et bilde</a:t>
            </a:r>
            <a:endParaRPr lang="nb-NO" dirty="0"/>
          </a:p>
        </p:txBody>
      </p:sp>
      <p:sp>
        <p:nvSpPr>
          <p:cNvPr id="40" name="Plassholder for tekst 2">
            <a:extLst>
              <a:ext uri="{FF2B5EF4-FFF2-40B4-BE49-F238E27FC236}">
                <a16:creationId xmlns:a16="http://schemas.microsoft.com/office/drawing/2014/main" id="{8908B8CA-8525-BF4C-A990-2FABECBBAB2A}"/>
              </a:ext>
            </a:extLst>
          </p:cNvPr>
          <p:cNvSpPr>
            <a:spLocks noGrp="1"/>
          </p:cNvSpPr>
          <p:nvPr>
            <p:ph type="body" sz="quarter" idx="37" hasCustomPrompt="1"/>
          </p:nvPr>
        </p:nvSpPr>
        <p:spPr>
          <a:xfrm>
            <a:off x="8064609" y="1024285"/>
            <a:ext cx="2715379" cy="292539"/>
          </a:xfrm>
        </p:spPr>
        <p:txBody>
          <a:bodyPr>
            <a:normAutofit/>
          </a:bodyPr>
          <a:lstStyle>
            <a:lvl1pPr marL="0" indent="0">
              <a:lnSpc>
                <a:spcPct val="100000"/>
              </a:lnSpc>
              <a:buNone/>
              <a:defRPr sz="1200" b="1"/>
            </a:lvl1pPr>
          </a:lstStyle>
          <a:p>
            <a:r>
              <a:rPr lang="nb-NO" dirty="0"/>
              <a:t>Navn</a:t>
            </a:r>
          </a:p>
        </p:txBody>
      </p:sp>
      <p:sp>
        <p:nvSpPr>
          <p:cNvPr id="41" name="Plassholder for tekst 3">
            <a:extLst>
              <a:ext uri="{FF2B5EF4-FFF2-40B4-BE49-F238E27FC236}">
                <a16:creationId xmlns:a16="http://schemas.microsoft.com/office/drawing/2014/main" id="{723EE668-AEDE-2147-8466-392108B30F52}"/>
              </a:ext>
            </a:extLst>
          </p:cNvPr>
          <p:cNvSpPr>
            <a:spLocks noGrp="1"/>
          </p:cNvSpPr>
          <p:nvPr>
            <p:ph type="body" sz="quarter" idx="38" hasCustomPrompt="1"/>
          </p:nvPr>
        </p:nvSpPr>
        <p:spPr>
          <a:xfrm>
            <a:off x="8064610" y="1350415"/>
            <a:ext cx="2715378" cy="239924"/>
          </a:xfrm>
        </p:spPr>
        <p:txBody>
          <a:bodyPr>
            <a:normAutofit/>
          </a:bodyPr>
          <a:lstStyle>
            <a:lvl1pPr marL="0" indent="0">
              <a:lnSpc>
                <a:spcPct val="100000"/>
              </a:lnSpc>
              <a:buNone/>
              <a:defRPr sz="1050"/>
            </a:lvl1pPr>
          </a:lstStyle>
          <a:p>
            <a:r>
              <a:rPr lang="nb-NO" dirty="0"/>
              <a:t>Tittel</a:t>
            </a:r>
          </a:p>
        </p:txBody>
      </p:sp>
      <p:sp>
        <p:nvSpPr>
          <p:cNvPr id="43" name="Plassholder for bilde 1">
            <a:extLst>
              <a:ext uri="{FF2B5EF4-FFF2-40B4-BE49-F238E27FC236}">
                <a16:creationId xmlns:a16="http://schemas.microsoft.com/office/drawing/2014/main" id="{109AF533-8CEA-8544-95BB-708B015D9646}"/>
              </a:ext>
            </a:extLst>
          </p:cNvPr>
          <p:cNvSpPr>
            <a:spLocks noGrp="1"/>
          </p:cNvSpPr>
          <p:nvPr>
            <p:ph type="pic" sz="quarter" idx="40"/>
          </p:nvPr>
        </p:nvSpPr>
        <p:spPr>
          <a:xfrm>
            <a:off x="6275388" y="2618710"/>
            <a:ext cx="1620000" cy="1620579"/>
          </a:xfrm>
        </p:spPr>
        <p:txBody>
          <a:bodyPr>
            <a:normAutofit/>
          </a:bodyPr>
          <a:lstStyle>
            <a:lvl1pPr marL="0" indent="0">
              <a:lnSpc>
                <a:spcPct val="100000"/>
              </a:lnSpc>
              <a:buNone/>
              <a:defRPr sz="1600"/>
            </a:lvl1pPr>
          </a:lstStyle>
          <a:p>
            <a:r>
              <a:rPr lang="nb-NO"/>
              <a:t>Klikk på ikonet for å legge til et bilde</a:t>
            </a:r>
            <a:endParaRPr lang="nb-NO" dirty="0"/>
          </a:p>
        </p:txBody>
      </p:sp>
      <p:sp>
        <p:nvSpPr>
          <p:cNvPr id="44" name="Plassholder for tekst 2">
            <a:extLst>
              <a:ext uri="{FF2B5EF4-FFF2-40B4-BE49-F238E27FC236}">
                <a16:creationId xmlns:a16="http://schemas.microsoft.com/office/drawing/2014/main" id="{FD066B74-029B-034C-87B3-FC48B355FC37}"/>
              </a:ext>
            </a:extLst>
          </p:cNvPr>
          <p:cNvSpPr>
            <a:spLocks noGrp="1"/>
          </p:cNvSpPr>
          <p:nvPr>
            <p:ph type="body" sz="quarter" idx="41" hasCustomPrompt="1"/>
          </p:nvPr>
        </p:nvSpPr>
        <p:spPr>
          <a:xfrm>
            <a:off x="8064609" y="3090397"/>
            <a:ext cx="2715379" cy="292539"/>
          </a:xfrm>
        </p:spPr>
        <p:txBody>
          <a:bodyPr>
            <a:normAutofit/>
          </a:bodyPr>
          <a:lstStyle>
            <a:lvl1pPr marL="0" indent="0">
              <a:lnSpc>
                <a:spcPct val="100000"/>
              </a:lnSpc>
              <a:buNone/>
              <a:defRPr sz="1200" b="1"/>
            </a:lvl1pPr>
          </a:lstStyle>
          <a:p>
            <a:r>
              <a:rPr lang="nb-NO" dirty="0"/>
              <a:t>Navn</a:t>
            </a:r>
          </a:p>
        </p:txBody>
      </p:sp>
      <p:sp>
        <p:nvSpPr>
          <p:cNvPr id="45" name="Plassholder for tekst 3">
            <a:extLst>
              <a:ext uri="{FF2B5EF4-FFF2-40B4-BE49-F238E27FC236}">
                <a16:creationId xmlns:a16="http://schemas.microsoft.com/office/drawing/2014/main" id="{FCC0408A-13CB-7742-AE4A-A1A37B2EED25}"/>
              </a:ext>
            </a:extLst>
          </p:cNvPr>
          <p:cNvSpPr>
            <a:spLocks noGrp="1"/>
          </p:cNvSpPr>
          <p:nvPr>
            <p:ph type="body" sz="quarter" idx="42" hasCustomPrompt="1"/>
          </p:nvPr>
        </p:nvSpPr>
        <p:spPr>
          <a:xfrm>
            <a:off x="8064610" y="3416527"/>
            <a:ext cx="2715378" cy="239924"/>
          </a:xfrm>
        </p:spPr>
        <p:txBody>
          <a:bodyPr>
            <a:normAutofit/>
          </a:bodyPr>
          <a:lstStyle>
            <a:lvl1pPr marL="0" indent="0">
              <a:lnSpc>
                <a:spcPct val="100000"/>
              </a:lnSpc>
              <a:buNone/>
              <a:defRPr sz="1050"/>
            </a:lvl1pPr>
          </a:lstStyle>
          <a:p>
            <a:r>
              <a:rPr lang="nb-NO" dirty="0"/>
              <a:t>Tittel</a:t>
            </a:r>
          </a:p>
        </p:txBody>
      </p:sp>
      <p:sp>
        <p:nvSpPr>
          <p:cNvPr id="47" name="Plassholder for bilde 1">
            <a:extLst>
              <a:ext uri="{FF2B5EF4-FFF2-40B4-BE49-F238E27FC236}">
                <a16:creationId xmlns:a16="http://schemas.microsoft.com/office/drawing/2014/main" id="{3D1A895B-6BE6-D84E-85EE-BB7471C3F8CB}"/>
              </a:ext>
            </a:extLst>
          </p:cNvPr>
          <p:cNvSpPr>
            <a:spLocks noGrp="1"/>
          </p:cNvSpPr>
          <p:nvPr>
            <p:ph type="pic" sz="quarter" idx="44"/>
          </p:nvPr>
        </p:nvSpPr>
        <p:spPr>
          <a:xfrm>
            <a:off x="6275388" y="4684822"/>
            <a:ext cx="1620000" cy="1620579"/>
          </a:xfrm>
        </p:spPr>
        <p:txBody>
          <a:bodyPr>
            <a:normAutofit/>
          </a:bodyPr>
          <a:lstStyle>
            <a:lvl1pPr marL="0" indent="0">
              <a:lnSpc>
                <a:spcPct val="100000"/>
              </a:lnSpc>
              <a:buNone/>
              <a:defRPr sz="1600"/>
            </a:lvl1pPr>
          </a:lstStyle>
          <a:p>
            <a:r>
              <a:rPr lang="nb-NO"/>
              <a:t>Klikk på ikonet for å legge til et bilde</a:t>
            </a:r>
            <a:endParaRPr lang="nb-NO" dirty="0"/>
          </a:p>
        </p:txBody>
      </p:sp>
      <p:sp>
        <p:nvSpPr>
          <p:cNvPr id="48" name="Plassholder for tekst 2">
            <a:extLst>
              <a:ext uri="{FF2B5EF4-FFF2-40B4-BE49-F238E27FC236}">
                <a16:creationId xmlns:a16="http://schemas.microsoft.com/office/drawing/2014/main" id="{AB877076-F106-BA45-9ECD-847491C9337A}"/>
              </a:ext>
            </a:extLst>
          </p:cNvPr>
          <p:cNvSpPr>
            <a:spLocks noGrp="1"/>
          </p:cNvSpPr>
          <p:nvPr>
            <p:ph type="body" sz="quarter" idx="45" hasCustomPrompt="1"/>
          </p:nvPr>
        </p:nvSpPr>
        <p:spPr>
          <a:xfrm>
            <a:off x="8064609" y="5156509"/>
            <a:ext cx="2715379" cy="292539"/>
          </a:xfrm>
        </p:spPr>
        <p:txBody>
          <a:bodyPr>
            <a:normAutofit/>
          </a:bodyPr>
          <a:lstStyle>
            <a:lvl1pPr marL="0" indent="0">
              <a:lnSpc>
                <a:spcPct val="100000"/>
              </a:lnSpc>
              <a:buNone/>
              <a:defRPr sz="1200" b="1"/>
            </a:lvl1pPr>
          </a:lstStyle>
          <a:p>
            <a:r>
              <a:rPr lang="nb-NO" dirty="0"/>
              <a:t>Navn</a:t>
            </a:r>
          </a:p>
        </p:txBody>
      </p:sp>
      <p:sp>
        <p:nvSpPr>
          <p:cNvPr id="49" name="Plassholder for tekst 3">
            <a:extLst>
              <a:ext uri="{FF2B5EF4-FFF2-40B4-BE49-F238E27FC236}">
                <a16:creationId xmlns:a16="http://schemas.microsoft.com/office/drawing/2014/main" id="{3B972A21-B1AA-964E-AED7-3BA4C409FEBE}"/>
              </a:ext>
            </a:extLst>
          </p:cNvPr>
          <p:cNvSpPr>
            <a:spLocks noGrp="1"/>
          </p:cNvSpPr>
          <p:nvPr>
            <p:ph type="body" sz="quarter" idx="46" hasCustomPrompt="1"/>
          </p:nvPr>
        </p:nvSpPr>
        <p:spPr>
          <a:xfrm>
            <a:off x="8064610" y="5482639"/>
            <a:ext cx="2715378" cy="239924"/>
          </a:xfrm>
        </p:spPr>
        <p:txBody>
          <a:bodyPr>
            <a:normAutofit/>
          </a:bodyPr>
          <a:lstStyle>
            <a:lvl1pPr marL="0" indent="0">
              <a:lnSpc>
                <a:spcPct val="100000"/>
              </a:lnSpc>
              <a:buNone/>
              <a:defRPr sz="1050"/>
            </a:lvl1pPr>
          </a:lstStyle>
          <a:p>
            <a:r>
              <a:rPr lang="nb-NO" dirty="0"/>
              <a:t>Tittel</a:t>
            </a:r>
          </a:p>
        </p:txBody>
      </p:sp>
      <p:sp>
        <p:nvSpPr>
          <p:cNvPr id="27" name="Plassholder for tekst 4">
            <a:extLst>
              <a:ext uri="{FF2B5EF4-FFF2-40B4-BE49-F238E27FC236}">
                <a16:creationId xmlns:a16="http://schemas.microsoft.com/office/drawing/2014/main" id="{999CB8A9-A544-2249-B6C2-0B60A83FD0BF}"/>
              </a:ext>
            </a:extLst>
          </p:cNvPr>
          <p:cNvSpPr>
            <a:spLocks noGrp="1"/>
          </p:cNvSpPr>
          <p:nvPr>
            <p:ph type="body" sz="quarter" idx="47" hasCustomPrompt="1"/>
          </p:nvPr>
        </p:nvSpPr>
        <p:spPr>
          <a:xfrm>
            <a:off x="8064611" y="1919996"/>
            <a:ext cx="2715377" cy="226547"/>
          </a:xfrm>
        </p:spPr>
        <p:txBody>
          <a:bodyPr bIns="0" anchor="t" anchorCtr="0">
            <a:normAutofit/>
          </a:bodyPr>
          <a:lstStyle>
            <a:lvl1pPr marL="0" indent="0">
              <a:lnSpc>
                <a:spcPct val="100000"/>
              </a:lnSpc>
              <a:buNone/>
              <a:defRPr sz="1050"/>
            </a:lvl1pPr>
          </a:lstStyle>
          <a:p>
            <a:r>
              <a:rPr lang="nb-NO" sz="1050" dirty="0" err="1"/>
              <a:t>Eksempel@kvale.no</a:t>
            </a:r>
            <a:endParaRPr lang="nb-NO" dirty="0"/>
          </a:p>
        </p:txBody>
      </p:sp>
      <p:sp>
        <p:nvSpPr>
          <p:cNvPr id="28" name="Plassholder for tekst 4">
            <a:extLst>
              <a:ext uri="{FF2B5EF4-FFF2-40B4-BE49-F238E27FC236}">
                <a16:creationId xmlns:a16="http://schemas.microsoft.com/office/drawing/2014/main" id="{5731154E-AB20-3B4D-9CEC-559A4FC5E448}"/>
              </a:ext>
            </a:extLst>
          </p:cNvPr>
          <p:cNvSpPr>
            <a:spLocks noGrp="1"/>
          </p:cNvSpPr>
          <p:nvPr>
            <p:ph type="body" sz="quarter" idx="48" hasCustomPrompt="1"/>
          </p:nvPr>
        </p:nvSpPr>
        <p:spPr>
          <a:xfrm>
            <a:off x="8064611" y="3986108"/>
            <a:ext cx="2715377" cy="226547"/>
          </a:xfrm>
        </p:spPr>
        <p:txBody>
          <a:bodyPr bIns="0" anchor="t" anchorCtr="0">
            <a:normAutofit/>
          </a:bodyPr>
          <a:lstStyle>
            <a:lvl1pPr marL="0" indent="0">
              <a:lnSpc>
                <a:spcPct val="100000"/>
              </a:lnSpc>
              <a:buNone/>
              <a:defRPr sz="1050"/>
            </a:lvl1pPr>
          </a:lstStyle>
          <a:p>
            <a:r>
              <a:rPr lang="nb-NO" sz="1050" dirty="0" err="1"/>
              <a:t>Eksempel@kvale.no</a:t>
            </a:r>
            <a:endParaRPr lang="nb-NO" dirty="0"/>
          </a:p>
        </p:txBody>
      </p:sp>
      <p:sp>
        <p:nvSpPr>
          <p:cNvPr id="29" name="Plassholder for tekst 4">
            <a:extLst>
              <a:ext uri="{FF2B5EF4-FFF2-40B4-BE49-F238E27FC236}">
                <a16:creationId xmlns:a16="http://schemas.microsoft.com/office/drawing/2014/main" id="{47ABD3C0-06FD-D940-B940-7C429C9FC8DA}"/>
              </a:ext>
            </a:extLst>
          </p:cNvPr>
          <p:cNvSpPr>
            <a:spLocks noGrp="1"/>
          </p:cNvSpPr>
          <p:nvPr>
            <p:ph type="body" sz="quarter" idx="49" hasCustomPrompt="1"/>
          </p:nvPr>
        </p:nvSpPr>
        <p:spPr>
          <a:xfrm>
            <a:off x="8064611" y="6052220"/>
            <a:ext cx="2715377" cy="226547"/>
          </a:xfrm>
        </p:spPr>
        <p:txBody>
          <a:bodyPr bIns="0" anchor="t" anchorCtr="0">
            <a:normAutofit/>
          </a:bodyPr>
          <a:lstStyle>
            <a:lvl1pPr marL="0" indent="0">
              <a:lnSpc>
                <a:spcPct val="100000"/>
              </a:lnSpc>
              <a:buNone/>
              <a:defRPr sz="1050"/>
            </a:lvl1pPr>
          </a:lstStyle>
          <a:p>
            <a:r>
              <a:rPr lang="nb-NO" sz="1050" dirty="0" err="1"/>
              <a:t>Eksempel@kvale.no</a:t>
            </a:r>
            <a:endParaRPr lang="nb-NO" dirty="0"/>
          </a:p>
        </p:txBody>
      </p:sp>
      <p:sp>
        <p:nvSpPr>
          <p:cNvPr id="30" name="Rektangel 29">
            <a:extLst>
              <a:ext uri="{FF2B5EF4-FFF2-40B4-BE49-F238E27FC236}">
                <a16:creationId xmlns:a16="http://schemas.microsoft.com/office/drawing/2014/main" id="{56BB1816-57B4-7941-838A-CBC172B4CCE5}"/>
              </a:ext>
            </a:extLst>
          </p:cNvPr>
          <p:cNvSpPr/>
          <p:nvPr/>
        </p:nvSpPr>
        <p:spPr>
          <a:xfrm>
            <a:off x="776119" y="2173177"/>
            <a:ext cx="4504600" cy="10284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nb-NO" dirty="0"/>
          </a:p>
        </p:txBody>
      </p:sp>
      <p:sp>
        <p:nvSpPr>
          <p:cNvPr id="42" name="Rektangel 41">
            <a:extLst>
              <a:ext uri="{FF2B5EF4-FFF2-40B4-BE49-F238E27FC236}">
                <a16:creationId xmlns:a16="http://schemas.microsoft.com/office/drawing/2014/main" id="{56BB1816-57B4-7941-838A-CBC172B4CCE5}"/>
              </a:ext>
            </a:extLst>
          </p:cNvPr>
          <p:cNvSpPr/>
          <p:nvPr/>
        </p:nvSpPr>
        <p:spPr>
          <a:xfrm>
            <a:off x="776119" y="4239289"/>
            <a:ext cx="4504600" cy="10284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nb-NO" dirty="0"/>
          </a:p>
        </p:txBody>
      </p:sp>
      <p:sp>
        <p:nvSpPr>
          <p:cNvPr id="46" name="Rektangel 45">
            <a:extLst>
              <a:ext uri="{FF2B5EF4-FFF2-40B4-BE49-F238E27FC236}">
                <a16:creationId xmlns:a16="http://schemas.microsoft.com/office/drawing/2014/main" id="{56BB1816-57B4-7941-838A-CBC172B4CCE5}"/>
              </a:ext>
            </a:extLst>
          </p:cNvPr>
          <p:cNvSpPr/>
          <p:nvPr/>
        </p:nvSpPr>
        <p:spPr>
          <a:xfrm>
            <a:off x="776119" y="6305401"/>
            <a:ext cx="4504600" cy="10284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nb-NO" dirty="0"/>
          </a:p>
        </p:txBody>
      </p:sp>
      <p:sp>
        <p:nvSpPr>
          <p:cNvPr id="50" name="Rektangel 49">
            <a:extLst>
              <a:ext uri="{FF2B5EF4-FFF2-40B4-BE49-F238E27FC236}">
                <a16:creationId xmlns:a16="http://schemas.microsoft.com/office/drawing/2014/main" id="{56BB1816-57B4-7941-838A-CBC172B4CCE5}"/>
              </a:ext>
            </a:extLst>
          </p:cNvPr>
          <p:cNvSpPr/>
          <p:nvPr/>
        </p:nvSpPr>
        <p:spPr>
          <a:xfrm>
            <a:off x="6275388" y="2172350"/>
            <a:ext cx="4504600" cy="10284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nb-NO" dirty="0"/>
          </a:p>
        </p:txBody>
      </p:sp>
      <p:sp>
        <p:nvSpPr>
          <p:cNvPr id="51" name="Rektangel 50">
            <a:extLst>
              <a:ext uri="{FF2B5EF4-FFF2-40B4-BE49-F238E27FC236}">
                <a16:creationId xmlns:a16="http://schemas.microsoft.com/office/drawing/2014/main" id="{56BB1816-57B4-7941-838A-CBC172B4CCE5}"/>
              </a:ext>
            </a:extLst>
          </p:cNvPr>
          <p:cNvSpPr/>
          <p:nvPr/>
        </p:nvSpPr>
        <p:spPr>
          <a:xfrm>
            <a:off x="6275388" y="4236030"/>
            <a:ext cx="4504600" cy="10284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nb-NO" dirty="0"/>
          </a:p>
        </p:txBody>
      </p:sp>
      <p:sp>
        <p:nvSpPr>
          <p:cNvPr id="52" name="Rektangel 51">
            <a:extLst>
              <a:ext uri="{FF2B5EF4-FFF2-40B4-BE49-F238E27FC236}">
                <a16:creationId xmlns:a16="http://schemas.microsoft.com/office/drawing/2014/main" id="{56BB1816-57B4-7941-838A-CBC172B4CCE5}"/>
              </a:ext>
            </a:extLst>
          </p:cNvPr>
          <p:cNvSpPr/>
          <p:nvPr/>
        </p:nvSpPr>
        <p:spPr>
          <a:xfrm>
            <a:off x="6275388" y="6305401"/>
            <a:ext cx="4504600" cy="10284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nb-NO" dirty="0"/>
          </a:p>
        </p:txBody>
      </p:sp>
    </p:spTree>
    <p:extLst>
      <p:ext uri="{BB962C8B-B14F-4D97-AF65-F5344CB8AC3E}">
        <p14:creationId xmlns:p14="http://schemas.microsoft.com/office/powerpoint/2010/main" val="3971711792"/>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guide id="3" pos="483">
          <p15:clr>
            <a:srgbClr val="FBAE40"/>
          </p15:clr>
        </p15:guide>
        <p15:guide id="4" pos="3953">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CV (Mørk - 6 kort)">
    <p:spTree>
      <p:nvGrpSpPr>
        <p:cNvPr id="1" name=""/>
        <p:cNvGrpSpPr/>
        <p:nvPr/>
      </p:nvGrpSpPr>
      <p:grpSpPr>
        <a:xfrm>
          <a:off x="0" y="0"/>
          <a:ext cx="0" cy="0"/>
          <a:chOff x="0" y="0"/>
          <a:chExt cx="0" cy="0"/>
        </a:xfrm>
      </p:grpSpPr>
      <p:sp>
        <p:nvSpPr>
          <p:cNvPr id="15" name="Rektangel 14">
            <a:extLst>
              <a:ext uri="{FF2B5EF4-FFF2-40B4-BE49-F238E27FC236}">
                <a16:creationId xmlns:a16="http://schemas.microsoft.com/office/drawing/2014/main" id="{24635C4E-A695-8145-A7C9-392F4DFD772B}"/>
              </a:ext>
            </a:extLst>
          </p:cNvPr>
          <p:cNvSpPr/>
          <p:nvPr/>
        </p:nvSpPr>
        <p:spPr>
          <a:xfrm>
            <a:off x="0" y="0"/>
            <a:ext cx="12192001"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lnSpc>
                <a:spcPct val="100000"/>
              </a:lnSpc>
              <a:buFont typeface="Arial" panose="020B0604020202020204" pitchFamily="34" charset="0"/>
              <a:buNone/>
            </a:pPr>
            <a:endParaRPr lang="nb-NO" dirty="0"/>
          </a:p>
        </p:txBody>
      </p:sp>
      <p:sp>
        <p:nvSpPr>
          <p:cNvPr id="41" name="Rektangel 40">
            <a:extLst>
              <a:ext uri="{FF2B5EF4-FFF2-40B4-BE49-F238E27FC236}">
                <a16:creationId xmlns:a16="http://schemas.microsoft.com/office/drawing/2014/main" id="{C82DDCAB-B96F-4E4E-A5C4-E36C92CF54DC}"/>
              </a:ext>
            </a:extLst>
          </p:cNvPr>
          <p:cNvSpPr/>
          <p:nvPr/>
        </p:nvSpPr>
        <p:spPr>
          <a:xfrm>
            <a:off x="776119" y="2618709"/>
            <a:ext cx="4723598" cy="1620579"/>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lnSpc>
                <a:spcPct val="100000"/>
              </a:lnSpc>
              <a:buFont typeface="Arial" panose="020B0604020202020204" pitchFamily="34" charset="0"/>
              <a:buNone/>
            </a:pPr>
            <a:endParaRPr lang="nb-NO" dirty="0"/>
          </a:p>
        </p:txBody>
      </p:sp>
      <p:sp>
        <p:nvSpPr>
          <p:cNvPr id="42" name="Rektangel 41">
            <a:extLst>
              <a:ext uri="{FF2B5EF4-FFF2-40B4-BE49-F238E27FC236}">
                <a16:creationId xmlns:a16="http://schemas.microsoft.com/office/drawing/2014/main" id="{C82DDCAB-B96F-4E4E-A5C4-E36C92CF54DC}"/>
              </a:ext>
            </a:extLst>
          </p:cNvPr>
          <p:cNvSpPr/>
          <p:nvPr/>
        </p:nvSpPr>
        <p:spPr>
          <a:xfrm>
            <a:off x="776119" y="4684820"/>
            <a:ext cx="4723598" cy="1620579"/>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lnSpc>
                <a:spcPct val="100000"/>
              </a:lnSpc>
              <a:buFont typeface="Arial" panose="020B0604020202020204" pitchFamily="34" charset="0"/>
              <a:buNone/>
            </a:pPr>
            <a:endParaRPr lang="nb-NO" dirty="0"/>
          </a:p>
        </p:txBody>
      </p:sp>
      <p:sp>
        <p:nvSpPr>
          <p:cNvPr id="44" name="Rektangel 43">
            <a:extLst>
              <a:ext uri="{FF2B5EF4-FFF2-40B4-BE49-F238E27FC236}">
                <a16:creationId xmlns:a16="http://schemas.microsoft.com/office/drawing/2014/main" id="{C82DDCAB-B96F-4E4E-A5C4-E36C92CF54DC}"/>
              </a:ext>
            </a:extLst>
          </p:cNvPr>
          <p:cNvSpPr/>
          <p:nvPr/>
        </p:nvSpPr>
        <p:spPr>
          <a:xfrm>
            <a:off x="6275388" y="552598"/>
            <a:ext cx="4723598" cy="1620579"/>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lnSpc>
                <a:spcPct val="100000"/>
              </a:lnSpc>
              <a:buFont typeface="Arial" panose="020B0604020202020204" pitchFamily="34" charset="0"/>
              <a:buNone/>
            </a:pPr>
            <a:endParaRPr lang="nb-NO" dirty="0"/>
          </a:p>
        </p:txBody>
      </p:sp>
      <p:sp>
        <p:nvSpPr>
          <p:cNvPr id="48" name="Rektangel 47">
            <a:extLst>
              <a:ext uri="{FF2B5EF4-FFF2-40B4-BE49-F238E27FC236}">
                <a16:creationId xmlns:a16="http://schemas.microsoft.com/office/drawing/2014/main" id="{C82DDCAB-B96F-4E4E-A5C4-E36C92CF54DC}"/>
              </a:ext>
            </a:extLst>
          </p:cNvPr>
          <p:cNvSpPr/>
          <p:nvPr/>
        </p:nvSpPr>
        <p:spPr>
          <a:xfrm>
            <a:off x="6275388" y="2618708"/>
            <a:ext cx="4723598" cy="1620579"/>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lnSpc>
                <a:spcPct val="100000"/>
              </a:lnSpc>
              <a:buFont typeface="Arial" panose="020B0604020202020204" pitchFamily="34" charset="0"/>
              <a:buNone/>
            </a:pPr>
            <a:endParaRPr lang="nb-NO" dirty="0"/>
          </a:p>
        </p:txBody>
      </p:sp>
      <p:sp>
        <p:nvSpPr>
          <p:cNvPr id="52" name="Rektangel 51">
            <a:extLst>
              <a:ext uri="{FF2B5EF4-FFF2-40B4-BE49-F238E27FC236}">
                <a16:creationId xmlns:a16="http://schemas.microsoft.com/office/drawing/2014/main" id="{C82DDCAB-B96F-4E4E-A5C4-E36C92CF54DC}"/>
              </a:ext>
            </a:extLst>
          </p:cNvPr>
          <p:cNvSpPr/>
          <p:nvPr/>
        </p:nvSpPr>
        <p:spPr>
          <a:xfrm>
            <a:off x="6275388" y="4685945"/>
            <a:ext cx="4723598" cy="1620579"/>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lnSpc>
                <a:spcPct val="100000"/>
              </a:lnSpc>
              <a:buFont typeface="Arial" panose="020B0604020202020204" pitchFamily="34" charset="0"/>
              <a:buNone/>
            </a:pPr>
            <a:endParaRPr lang="nb-NO" dirty="0"/>
          </a:p>
        </p:txBody>
      </p:sp>
      <p:sp>
        <p:nvSpPr>
          <p:cNvPr id="32" name="Rektangel 31">
            <a:extLst>
              <a:ext uri="{FF2B5EF4-FFF2-40B4-BE49-F238E27FC236}">
                <a16:creationId xmlns:a16="http://schemas.microsoft.com/office/drawing/2014/main" id="{C82DDCAB-B96F-4E4E-A5C4-E36C92CF54DC}"/>
              </a:ext>
            </a:extLst>
          </p:cNvPr>
          <p:cNvSpPr/>
          <p:nvPr/>
        </p:nvSpPr>
        <p:spPr>
          <a:xfrm>
            <a:off x="776119" y="552598"/>
            <a:ext cx="4723598" cy="1620579"/>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lnSpc>
                <a:spcPct val="100000"/>
              </a:lnSpc>
              <a:buFont typeface="Arial" panose="020B0604020202020204" pitchFamily="34" charset="0"/>
              <a:buNone/>
            </a:pPr>
            <a:endParaRPr lang="nb-NO" dirty="0"/>
          </a:p>
        </p:txBody>
      </p:sp>
      <p:sp>
        <p:nvSpPr>
          <p:cNvPr id="6" name="Plassholder for lysbildenummer 5">
            <a:extLst>
              <a:ext uri="{FF2B5EF4-FFF2-40B4-BE49-F238E27FC236}">
                <a16:creationId xmlns:a16="http://schemas.microsoft.com/office/drawing/2014/main" id="{F7B58CA7-6A1D-5948-B835-0D50CE05B441}"/>
              </a:ext>
            </a:extLst>
          </p:cNvPr>
          <p:cNvSpPr txBox="1">
            <a:spLocks/>
          </p:cNvSpPr>
          <p:nvPr/>
        </p:nvSpPr>
        <p:spPr>
          <a:xfrm>
            <a:off x="9876693" y="154842"/>
            <a:ext cx="2057400" cy="365125"/>
          </a:xfrm>
          <a:prstGeom prst="rect">
            <a:avLst/>
          </a:prstGeom>
        </p:spPr>
        <p:txBody>
          <a:bodyPr/>
          <a:lstStyle>
            <a:defPPr>
              <a:defRPr lang="nb-NO"/>
            </a:defPPr>
            <a:lvl1pPr marL="0" algn="r" defTabSz="914400" rtl="0" eaLnBrk="1" latinLnBrk="0" hangingPunct="1">
              <a:defRPr sz="10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pPr>
            <a:fld id="{D35A1EEF-266C-3A4D-A11D-7A12839AD20D}" type="slidenum">
              <a:rPr lang="nb-NO" smtClean="0"/>
              <a:pPr>
                <a:lnSpc>
                  <a:spcPct val="100000"/>
                </a:lnSpc>
              </a:pPr>
              <a:t>‹#›</a:t>
            </a:fld>
            <a:endParaRPr lang="nb-NO" dirty="0"/>
          </a:p>
        </p:txBody>
      </p:sp>
      <p:pic>
        <p:nvPicPr>
          <p:cNvPr id="16" name="Bilde 15">
            <a:extLst>
              <a:ext uri="{FF2B5EF4-FFF2-40B4-BE49-F238E27FC236}">
                <a16:creationId xmlns:a16="http://schemas.microsoft.com/office/drawing/2014/main" id="{F101955D-A802-664E-97F3-96CD6FD1B0C2}"/>
              </a:ext>
            </a:extLst>
          </p:cNvPr>
          <p:cNvPicPr>
            <a:picLocks noChangeAspect="1"/>
          </p:cNvPicPr>
          <p:nvPr/>
        </p:nvPicPr>
        <p:blipFill>
          <a:blip r:embed="rId2"/>
          <a:stretch>
            <a:fillRect/>
          </a:stretch>
        </p:blipFill>
        <p:spPr>
          <a:xfrm>
            <a:off x="11145939" y="6420875"/>
            <a:ext cx="715740" cy="144000"/>
          </a:xfrm>
          <a:prstGeom prst="rect">
            <a:avLst/>
          </a:prstGeom>
        </p:spPr>
      </p:pic>
      <p:sp>
        <p:nvSpPr>
          <p:cNvPr id="24" name="Plassholder for bilde 1">
            <a:extLst>
              <a:ext uri="{FF2B5EF4-FFF2-40B4-BE49-F238E27FC236}">
                <a16:creationId xmlns:a16="http://schemas.microsoft.com/office/drawing/2014/main" id="{7584F687-5157-8849-8381-CBAF2A211EDD}"/>
              </a:ext>
            </a:extLst>
          </p:cNvPr>
          <p:cNvSpPr>
            <a:spLocks noGrp="1"/>
          </p:cNvSpPr>
          <p:nvPr>
            <p:ph type="pic" sz="quarter" idx="19"/>
          </p:nvPr>
        </p:nvSpPr>
        <p:spPr>
          <a:xfrm>
            <a:off x="776119" y="552598"/>
            <a:ext cx="1620000" cy="1620579"/>
          </a:xfrm>
        </p:spPr>
        <p:txBody>
          <a:bodyPr>
            <a:normAutofit/>
          </a:bodyPr>
          <a:lstStyle>
            <a:lvl1pPr marL="0" indent="0">
              <a:lnSpc>
                <a:spcPct val="100000"/>
              </a:lnSpc>
              <a:buNone/>
              <a:defRPr sz="1600"/>
            </a:lvl1pPr>
          </a:lstStyle>
          <a:p>
            <a:r>
              <a:rPr lang="nb-NO"/>
              <a:t>Klikk på ikonet for å legge til et bilde</a:t>
            </a:r>
            <a:endParaRPr lang="nb-NO" dirty="0"/>
          </a:p>
        </p:txBody>
      </p:sp>
      <p:sp>
        <p:nvSpPr>
          <p:cNvPr id="25" name="Plassholder for tekst 2">
            <a:extLst>
              <a:ext uri="{FF2B5EF4-FFF2-40B4-BE49-F238E27FC236}">
                <a16:creationId xmlns:a16="http://schemas.microsoft.com/office/drawing/2014/main" id="{60AB0817-1FBA-0241-ACCE-F93930CE6787}"/>
              </a:ext>
            </a:extLst>
          </p:cNvPr>
          <p:cNvSpPr>
            <a:spLocks noGrp="1"/>
          </p:cNvSpPr>
          <p:nvPr>
            <p:ph type="body" sz="quarter" idx="25" hasCustomPrompt="1"/>
          </p:nvPr>
        </p:nvSpPr>
        <p:spPr>
          <a:xfrm>
            <a:off x="2565340" y="1024285"/>
            <a:ext cx="2715379" cy="292539"/>
          </a:xfrm>
        </p:spPr>
        <p:txBody>
          <a:bodyPr>
            <a:normAutofit/>
          </a:bodyPr>
          <a:lstStyle>
            <a:lvl1pPr marL="0" indent="0">
              <a:lnSpc>
                <a:spcPct val="100000"/>
              </a:lnSpc>
              <a:buNone/>
              <a:defRPr sz="1200" b="1"/>
            </a:lvl1pPr>
          </a:lstStyle>
          <a:p>
            <a:r>
              <a:rPr lang="nb-NO" dirty="0"/>
              <a:t>Navn</a:t>
            </a:r>
          </a:p>
        </p:txBody>
      </p:sp>
      <p:sp>
        <p:nvSpPr>
          <p:cNvPr id="26" name="Plassholder for tekst 3">
            <a:extLst>
              <a:ext uri="{FF2B5EF4-FFF2-40B4-BE49-F238E27FC236}">
                <a16:creationId xmlns:a16="http://schemas.microsoft.com/office/drawing/2014/main" id="{3C8F5F11-2791-254B-93C7-48394DBB69B7}"/>
              </a:ext>
            </a:extLst>
          </p:cNvPr>
          <p:cNvSpPr>
            <a:spLocks noGrp="1"/>
          </p:cNvSpPr>
          <p:nvPr>
            <p:ph type="body" sz="quarter" idx="26" hasCustomPrompt="1"/>
          </p:nvPr>
        </p:nvSpPr>
        <p:spPr>
          <a:xfrm>
            <a:off x="2565341" y="1350415"/>
            <a:ext cx="2715378" cy="239924"/>
          </a:xfrm>
        </p:spPr>
        <p:txBody>
          <a:bodyPr>
            <a:normAutofit/>
          </a:bodyPr>
          <a:lstStyle>
            <a:lvl1pPr marL="0" indent="0">
              <a:lnSpc>
                <a:spcPct val="100000"/>
              </a:lnSpc>
              <a:buNone/>
              <a:defRPr sz="1050"/>
            </a:lvl1pPr>
          </a:lstStyle>
          <a:p>
            <a:r>
              <a:rPr lang="nb-NO" dirty="0"/>
              <a:t>Tittel</a:t>
            </a:r>
          </a:p>
        </p:txBody>
      </p:sp>
      <p:sp>
        <p:nvSpPr>
          <p:cNvPr id="29" name="Plassholder for bilde 1">
            <a:extLst>
              <a:ext uri="{FF2B5EF4-FFF2-40B4-BE49-F238E27FC236}">
                <a16:creationId xmlns:a16="http://schemas.microsoft.com/office/drawing/2014/main" id="{38A8F968-6C3B-6746-A53C-962B773BEEB4}"/>
              </a:ext>
            </a:extLst>
          </p:cNvPr>
          <p:cNvSpPr>
            <a:spLocks noGrp="1"/>
          </p:cNvSpPr>
          <p:nvPr>
            <p:ph type="pic" sz="quarter" idx="28"/>
          </p:nvPr>
        </p:nvSpPr>
        <p:spPr>
          <a:xfrm>
            <a:off x="776119" y="2618710"/>
            <a:ext cx="1620000" cy="1620579"/>
          </a:xfrm>
        </p:spPr>
        <p:txBody>
          <a:bodyPr>
            <a:normAutofit/>
          </a:bodyPr>
          <a:lstStyle>
            <a:lvl1pPr marL="0" indent="0">
              <a:lnSpc>
                <a:spcPct val="100000"/>
              </a:lnSpc>
              <a:buNone/>
              <a:defRPr sz="1600"/>
            </a:lvl1pPr>
          </a:lstStyle>
          <a:p>
            <a:r>
              <a:rPr lang="nb-NO"/>
              <a:t>Klikk på ikonet for å legge til et bilde</a:t>
            </a:r>
            <a:endParaRPr lang="nb-NO" dirty="0"/>
          </a:p>
        </p:txBody>
      </p:sp>
      <p:sp>
        <p:nvSpPr>
          <p:cNvPr id="30" name="Plassholder for tekst 2">
            <a:extLst>
              <a:ext uri="{FF2B5EF4-FFF2-40B4-BE49-F238E27FC236}">
                <a16:creationId xmlns:a16="http://schemas.microsoft.com/office/drawing/2014/main" id="{30AB6683-46C9-6F48-A7A9-0EB623543F91}"/>
              </a:ext>
            </a:extLst>
          </p:cNvPr>
          <p:cNvSpPr>
            <a:spLocks noGrp="1"/>
          </p:cNvSpPr>
          <p:nvPr>
            <p:ph type="body" sz="quarter" idx="29" hasCustomPrompt="1"/>
          </p:nvPr>
        </p:nvSpPr>
        <p:spPr>
          <a:xfrm>
            <a:off x="2565340" y="3090397"/>
            <a:ext cx="2715379" cy="292539"/>
          </a:xfrm>
        </p:spPr>
        <p:txBody>
          <a:bodyPr>
            <a:normAutofit/>
          </a:bodyPr>
          <a:lstStyle>
            <a:lvl1pPr marL="0" indent="0">
              <a:lnSpc>
                <a:spcPct val="100000"/>
              </a:lnSpc>
              <a:buNone/>
              <a:defRPr sz="1200" b="1"/>
            </a:lvl1pPr>
          </a:lstStyle>
          <a:p>
            <a:r>
              <a:rPr lang="nb-NO" dirty="0"/>
              <a:t>Navn</a:t>
            </a:r>
          </a:p>
        </p:txBody>
      </p:sp>
      <p:sp>
        <p:nvSpPr>
          <p:cNvPr id="31" name="Plassholder for tekst 3">
            <a:extLst>
              <a:ext uri="{FF2B5EF4-FFF2-40B4-BE49-F238E27FC236}">
                <a16:creationId xmlns:a16="http://schemas.microsoft.com/office/drawing/2014/main" id="{C857FBEC-F5D2-804D-AA79-494563F09F8A}"/>
              </a:ext>
            </a:extLst>
          </p:cNvPr>
          <p:cNvSpPr>
            <a:spLocks noGrp="1"/>
          </p:cNvSpPr>
          <p:nvPr>
            <p:ph type="body" sz="quarter" idx="30" hasCustomPrompt="1"/>
          </p:nvPr>
        </p:nvSpPr>
        <p:spPr>
          <a:xfrm>
            <a:off x="2565341" y="3416527"/>
            <a:ext cx="2715378" cy="239924"/>
          </a:xfrm>
        </p:spPr>
        <p:txBody>
          <a:bodyPr>
            <a:normAutofit/>
          </a:bodyPr>
          <a:lstStyle>
            <a:lvl1pPr marL="0" indent="0">
              <a:lnSpc>
                <a:spcPct val="100000"/>
              </a:lnSpc>
              <a:buNone/>
              <a:defRPr sz="1050"/>
            </a:lvl1pPr>
          </a:lstStyle>
          <a:p>
            <a:r>
              <a:rPr lang="nb-NO" dirty="0"/>
              <a:t>Tittel</a:t>
            </a:r>
          </a:p>
        </p:txBody>
      </p:sp>
      <p:sp>
        <p:nvSpPr>
          <p:cNvPr id="33" name="Plassholder for bilde 1">
            <a:extLst>
              <a:ext uri="{FF2B5EF4-FFF2-40B4-BE49-F238E27FC236}">
                <a16:creationId xmlns:a16="http://schemas.microsoft.com/office/drawing/2014/main" id="{589E6B9A-2B70-EA40-83F7-B47BB17C0933}"/>
              </a:ext>
            </a:extLst>
          </p:cNvPr>
          <p:cNvSpPr>
            <a:spLocks noGrp="1"/>
          </p:cNvSpPr>
          <p:nvPr>
            <p:ph type="pic" sz="quarter" idx="32"/>
          </p:nvPr>
        </p:nvSpPr>
        <p:spPr>
          <a:xfrm>
            <a:off x="776119" y="4684822"/>
            <a:ext cx="1620000" cy="1620579"/>
          </a:xfrm>
        </p:spPr>
        <p:txBody>
          <a:bodyPr>
            <a:normAutofit/>
          </a:bodyPr>
          <a:lstStyle>
            <a:lvl1pPr marL="0" indent="0">
              <a:lnSpc>
                <a:spcPct val="100000"/>
              </a:lnSpc>
              <a:buNone/>
              <a:defRPr sz="1600"/>
            </a:lvl1pPr>
          </a:lstStyle>
          <a:p>
            <a:r>
              <a:rPr lang="nb-NO"/>
              <a:t>Klikk på ikonet for å legge til et bilde</a:t>
            </a:r>
            <a:endParaRPr lang="nb-NO" dirty="0"/>
          </a:p>
        </p:txBody>
      </p:sp>
      <p:sp>
        <p:nvSpPr>
          <p:cNvPr id="34" name="Plassholder for tekst 2">
            <a:extLst>
              <a:ext uri="{FF2B5EF4-FFF2-40B4-BE49-F238E27FC236}">
                <a16:creationId xmlns:a16="http://schemas.microsoft.com/office/drawing/2014/main" id="{4123285D-843A-C248-A57A-33C398B30767}"/>
              </a:ext>
            </a:extLst>
          </p:cNvPr>
          <p:cNvSpPr>
            <a:spLocks noGrp="1"/>
          </p:cNvSpPr>
          <p:nvPr>
            <p:ph type="body" sz="quarter" idx="33" hasCustomPrompt="1"/>
          </p:nvPr>
        </p:nvSpPr>
        <p:spPr>
          <a:xfrm>
            <a:off x="2565340" y="5156509"/>
            <a:ext cx="2715379" cy="292539"/>
          </a:xfrm>
        </p:spPr>
        <p:txBody>
          <a:bodyPr>
            <a:normAutofit/>
          </a:bodyPr>
          <a:lstStyle>
            <a:lvl1pPr marL="0" indent="0">
              <a:lnSpc>
                <a:spcPct val="100000"/>
              </a:lnSpc>
              <a:buNone/>
              <a:defRPr sz="1200" b="1"/>
            </a:lvl1pPr>
          </a:lstStyle>
          <a:p>
            <a:r>
              <a:rPr lang="nb-NO" dirty="0"/>
              <a:t>Navn</a:t>
            </a:r>
          </a:p>
        </p:txBody>
      </p:sp>
      <p:sp>
        <p:nvSpPr>
          <p:cNvPr id="43" name="Plassholder for tekst 3">
            <a:extLst>
              <a:ext uri="{FF2B5EF4-FFF2-40B4-BE49-F238E27FC236}">
                <a16:creationId xmlns:a16="http://schemas.microsoft.com/office/drawing/2014/main" id="{F3D67BF4-13D0-CC42-BCEF-F57056986379}"/>
              </a:ext>
            </a:extLst>
          </p:cNvPr>
          <p:cNvSpPr>
            <a:spLocks noGrp="1"/>
          </p:cNvSpPr>
          <p:nvPr>
            <p:ph type="body" sz="quarter" idx="34" hasCustomPrompt="1"/>
          </p:nvPr>
        </p:nvSpPr>
        <p:spPr>
          <a:xfrm>
            <a:off x="2565341" y="5482639"/>
            <a:ext cx="2715378" cy="239924"/>
          </a:xfrm>
        </p:spPr>
        <p:txBody>
          <a:bodyPr>
            <a:normAutofit/>
          </a:bodyPr>
          <a:lstStyle>
            <a:lvl1pPr marL="0" indent="0">
              <a:lnSpc>
                <a:spcPct val="100000"/>
              </a:lnSpc>
              <a:buNone/>
              <a:defRPr sz="1050"/>
            </a:lvl1pPr>
          </a:lstStyle>
          <a:p>
            <a:r>
              <a:rPr lang="nb-NO" dirty="0"/>
              <a:t>Tittel</a:t>
            </a:r>
          </a:p>
        </p:txBody>
      </p:sp>
      <p:sp>
        <p:nvSpPr>
          <p:cNvPr id="45" name="Plassholder for bilde 1">
            <a:extLst>
              <a:ext uri="{FF2B5EF4-FFF2-40B4-BE49-F238E27FC236}">
                <a16:creationId xmlns:a16="http://schemas.microsoft.com/office/drawing/2014/main" id="{AFDE01DB-F4B4-C848-B5D8-301EF424484D}"/>
              </a:ext>
            </a:extLst>
          </p:cNvPr>
          <p:cNvSpPr>
            <a:spLocks noGrp="1"/>
          </p:cNvSpPr>
          <p:nvPr>
            <p:ph type="pic" sz="quarter" idx="36"/>
          </p:nvPr>
        </p:nvSpPr>
        <p:spPr>
          <a:xfrm>
            <a:off x="6275388" y="552598"/>
            <a:ext cx="1620000" cy="1620579"/>
          </a:xfrm>
        </p:spPr>
        <p:txBody>
          <a:bodyPr>
            <a:normAutofit/>
          </a:bodyPr>
          <a:lstStyle>
            <a:lvl1pPr marL="0" indent="0">
              <a:lnSpc>
                <a:spcPct val="100000"/>
              </a:lnSpc>
              <a:buNone/>
              <a:defRPr sz="1600"/>
            </a:lvl1pPr>
          </a:lstStyle>
          <a:p>
            <a:r>
              <a:rPr lang="nb-NO"/>
              <a:t>Klikk på ikonet for å legge til et bilde</a:t>
            </a:r>
            <a:endParaRPr lang="nb-NO" dirty="0"/>
          </a:p>
        </p:txBody>
      </p:sp>
      <p:sp>
        <p:nvSpPr>
          <p:cNvPr id="46" name="Plassholder for tekst 2">
            <a:extLst>
              <a:ext uri="{FF2B5EF4-FFF2-40B4-BE49-F238E27FC236}">
                <a16:creationId xmlns:a16="http://schemas.microsoft.com/office/drawing/2014/main" id="{784E941E-4772-CC49-8C7E-07815A3A08A5}"/>
              </a:ext>
            </a:extLst>
          </p:cNvPr>
          <p:cNvSpPr>
            <a:spLocks noGrp="1"/>
          </p:cNvSpPr>
          <p:nvPr>
            <p:ph type="body" sz="quarter" idx="37" hasCustomPrompt="1"/>
          </p:nvPr>
        </p:nvSpPr>
        <p:spPr>
          <a:xfrm>
            <a:off x="8064609" y="1024285"/>
            <a:ext cx="2715379" cy="292539"/>
          </a:xfrm>
        </p:spPr>
        <p:txBody>
          <a:bodyPr>
            <a:normAutofit/>
          </a:bodyPr>
          <a:lstStyle>
            <a:lvl1pPr marL="0" indent="0">
              <a:lnSpc>
                <a:spcPct val="100000"/>
              </a:lnSpc>
              <a:buNone/>
              <a:defRPr sz="1200" b="1"/>
            </a:lvl1pPr>
          </a:lstStyle>
          <a:p>
            <a:r>
              <a:rPr lang="nb-NO" dirty="0"/>
              <a:t>Navn</a:t>
            </a:r>
          </a:p>
        </p:txBody>
      </p:sp>
      <p:sp>
        <p:nvSpPr>
          <p:cNvPr id="47" name="Plassholder for tekst 3">
            <a:extLst>
              <a:ext uri="{FF2B5EF4-FFF2-40B4-BE49-F238E27FC236}">
                <a16:creationId xmlns:a16="http://schemas.microsoft.com/office/drawing/2014/main" id="{13D19F92-5DA1-654D-9C59-CB212448FA3F}"/>
              </a:ext>
            </a:extLst>
          </p:cNvPr>
          <p:cNvSpPr>
            <a:spLocks noGrp="1"/>
          </p:cNvSpPr>
          <p:nvPr>
            <p:ph type="body" sz="quarter" idx="38" hasCustomPrompt="1"/>
          </p:nvPr>
        </p:nvSpPr>
        <p:spPr>
          <a:xfrm>
            <a:off x="8064610" y="1350415"/>
            <a:ext cx="2715378" cy="239924"/>
          </a:xfrm>
        </p:spPr>
        <p:txBody>
          <a:bodyPr>
            <a:normAutofit/>
          </a:bodyPr>
          <a:lstStyle>
            <a:lvl1pPr marL="0" indent="0">
              <a:lnSpc>
                <a:spcPct val="100000"/>
              </a:lnSpc>
              <a:buNone/>
              <a:defRPr sz="1050"/>
            </a:lvl1pPr>
          </a:lstStyle>
          <a:p>
            <a:r>
              <a:rPr lang="nb-NO" dirty="0"/>
              <a:t>Tittel</a:t>
            </a:r>
          </a:p>
        </p:txBody>
      </p:sp>
      <p:sp>
        <p:nvSpPr>
          <p:cNvPr id="49" name="Plassholder for bilde 1">
            <a:extLst>
              <a:ext uri="{FF2B5EF4-FFF2-40B4-BE49-F238E27FC236}">
                <a16:creationId xmlns:a16="http://schemas.microsoft.com/office/drawing/2014/main" id="{7DC7447F-216E-CE41-B327-A22F33097D2E}"/>
              </a:ext>
            </a:extLst>
          </p:cNvPr>
          <p:cNvSpPr>
            <a:spLocks noGrp="1"/>
          </p:cNvSpPr>
          <p:nvPr>
            <p:ph type="pic" sz="quarter" idx="40"/>
          </p:nvPr>
        </p:nvSpPr>
        <p:spPr>
          <a:xfrm>
            <a:off x="6275388" y="2618710"/>
            <a:ext cx="1620000" cy="1620579"/>
          </a:xfrm>
        </p:spPr>
        <p:txBody>
          <a:bodyPr>
            <a:normAutofit/>
          </a:bodyPr>
          <a:lstStyle>
            <a:lvl1pPr marL="0" indent="0">
              <a:lnSpc>
                <a:spcPct val="100000"/>
              </a:lnSpc>
              <a:buNone/>
              <a:defRPr sz="1600"/>
            </a:lvl1pPr>
          </a:lstStyle>
          <a:p>
            <a:r>
              <a:rPr lang="nb-NO"/>
              <a:t>Klikk på ikonet for å legge til et bilde</a:t>
            </a:r>
            <a:endParaRPr lang="nb-NO" dirty="0"/>
          </a:p>
        </p:txBody>
      </p:sp>
      <p:sp>
        <p:nvSpPr>
          <p:cNvPr id="50" name="Plassholder for tekst 2">
            <a:extLst>
              <a:ext uri="{FF2B5EF4-FFF2-40B4-BE49-F238E27FC236}">
                <a16:creationId xmlns:a16="http://schemas.microsoft.com/office/drawing/2014/main" id="{687BA83D-826C-CE48-B960-6F23FCC1E144}"/>
              </a:ext>
            </a:extLst>
          </p:cNvPr>
          <p:cNvSpPr>
            <a:spLocks noGrp="1"/>
          </p:cNvSpPr>
          <p:nvPr>
            <p:ph type="body" sz="quarter" idx="41" hasCustomPrompt="1"/>
          </p:nvPr>
        </p:nvSpPr>
        <p:spPr>
          <a:xfrm>
            <a:off x="8064609" y="3090397"/>
            <a:ext cx="2715379" cy="292539"/>
          </a:xfrm>
        </p:spPr>
        <p:txBody>
          <a:bodyPr>
            <a:normAutofit/>
          </a:bodyPr>
          <a:lstStyle>
            <a:lvl1pPr marL="0" indent="0">
              <a:lnSpc>
                <a:spcPct val="100000"/>
              </a:lnSpc>
              <a:buNone/>
              <a:defRPr sz="1200" b="1"/>
            </a:lvl1pPr>
          </a:lstStyle>
          <a:p>
            <a:r>
              <a:rPr lang="nb-NO" dirty="0"/>
              <a:t>Navn</a:t>
            </a:r>
          </a:p>
        </p:txBody>
      </p:sp>
      <p:sp>
        <p:nvSpPr>
          <p:cNvPr id="51" name="Plassholder for tekst 3">
            <a:extLst>
              <a:ext uri="{FF2B5EF4-FFF2-40B4-BE49-F238E27FC236}">
                <a16:creationId xmlns:a16="http://schemas.microsoft.com/office/drawing/2014/main" id="{38C7CB2A-E8E3-9543-898B-6BECCE4AA269}"/>
              </a:ext>
            </a:extLst>
          </p:cNvPr>
          <p:cNvSpPr>
            <a:spLocks noGrp="1"/>
          </p:cNvSpPr>
          <p:nvPr>
            <p:ph type="body" sz="quarter" idx="42" hasCustomPrompt="1"/>
          </p:nvPr>
        </p:nvSpPr>
        <p:spPr>
          <a:xfrm>
            <a:off x="8064610" y="3416527"/>
            <a:ext cx="2715378" cy="239924"/>
          </a:xfrm>
        </p:spPr>
        <p:txBody>
          <a:bodyPr>
            <a:normAutofit/>
          </a:bodyPr>
          <a:lstStyle>
            <a:lvl1pPr marL="0" indent="0">
              <a:lnSpc>
                <a:spcPct val="100000"/>
              </a:lnSpc>
              <a:buNone/>
              <a:defRPr sz="1050"/>
            </a:lvl1pPr>
          </a:lstStyle>
          <a:p>
            <a:r>
              <a:rPr lang="nb-NO" dirty="0"/>
              <a:t>Tittel</a:t>
            </a:r>
          </a:p>
        </p:txBody>
      </p:sp>
      <p:sp>
        <p:nvSpPr>
          <p:cNvPr id="53" name="Plassholder for bilde 1">
            <a:extLst>
              <a:ext uri="{FF2B5EF4-FFF2-40B4-BE49-F238E27FC236}">
                <a16:creationId xmlns:a16="http://schemas.microsoft.com/office/drawing/2014/main" id="{9270C597-DF2B-4542-BC56-61AB09499D3A}"/>
              </a:ext>
            </a:extLst>
          </p:cNvPr>
          <p:cNvSpPr>
            <a:spLocks noGrp="1"/>
          </p:cNvSpPr>
          <p:nvPr>
            <p:ph type="pic" sz="quarter" idx="44"/>
          </p:nvPr>
        </p:nvSpPr>
        <p:spPr>
          <a:xfrm>
            <a:off x="6275388" y="4684822"/>
            <a:ext cx="1620000" cy="1620579"/>
          </a:xfrm>
        </p:spPr>
        <p:txBody>
          <a:bodyPr>
            <a:normAutofit/>
          </a:bodyPr>
          <a:lstStyle>
            <a:lvl1pPr marL="0" indent="0">
              <a:lnSpc>
                <a:spcPct val="100000"/>
              </a:lnSpc>
              <a:buNone/>
              <a:defRPr sz="1600"/>
            </a:lvl1pPr>
          </a:lstStyle>
          <a:p>
            <a:r>
              <a:rPr lang="nb-NO"/>
              <a:t>Klikk på ikonet for å legge til et bilde</a:t>
            </a:r>
            <a:endParaRPr lang="nb-NO" dirty="0"/>
          </a:p>
        </p:txBody>
      </p:sp>
      <p:sp>
        <p:nvSpPr>
          <p:cNvPr id="54" name="Plassholder for tekst 2">
            <a:extLst>
              <a:ext uri="{FF2B5EF4-FFF2-40B4-BE49-F238E27FC236}">
                <a16:creationId xmlns:a16="http://schemas.microsoft.com/office/drawing/2014/main" id="{95B05FCF-898A-964F-AB51-54C0981ABA90}"/>
              </a:ext>
            </a:extLst>
          </p:cNvPr>
          <p:cNvSpPr>
            <a:spLocks noGrp="1"/>
          </p:cNvSpPr>
          <p:nvPr>
            <p:ph type="body" sz="quarter" idx="45" hasCustomPrompt="1"/>
          </p:nvPr>
        </p:nvSpPr>
        <p:spPr>
          <a:xfrm>
            <a:off x="8064609" y="5156509"/>
            <a:ext cx="2715379" cy="292539"/>
          </a:xfrm>
        </p:spPr>
        <p:txBody>
          <a:bodyPr>
            <a:normAutofit/>
          </a:bodyPr>
          <a:lstStyle>
            <a:lvl1pPr marL="0" indent="0">
              <a:lnSpc>
                <a:spcPct val="100000"/>
              </a:lnSpc>
              <a:buNone/>
              <a:defRPr sz="1200" b="1"/>
            </a:lvl1pPr>
          </a:lstStyle>
          <a:p>
            <a:r>
              <a:rPr lang="nb-NO" dirty="0"/>
              <a:t>Navn</a:t>
            </a:r>
          </a:p>
        </p:txBody>
      </p:sp>
      <p:sp>
        <p:nvSpPr>
          <p:cNvPr id="55" name="Plassholder for tekst 3">
            <a:extLst>
              <a:ext uri="{FF2B5EF4-FFF2-40B4-BE49-F238E27FC236}">
                <a16:creationId xmlns:a16="http://schemas.microsoft.com/office/drawing/2014/main" id="{BA7A8CD5-B86F-0F4E-B49A-9B2832072EFD}"/>
              </a:ext>
            </a:extLst>
          </p:cNvPr>
          <p:cNvSpPr>
            <a:spLocks noGrp="1"/>
          </p:cNvSpPr>
          <p:nvPr>
            <p:ph type="body" sz="quarter" idx="46" hasCustomPrompt="1"/>
          </p:nvPr>
        </p:nvSpPr>
        <p:spPr>
          <a:xfrm>
            <a:off x="8064610" y="5482639"/>
            <a:ext cx="2715378" cy="239924"/>
          </a:xfrm>
        </p:spPr>
        <p:txBody>
          <a:bodyPr>
            <a:normAutofit/>
          </a:bodyPr>
          <a:lstStyle>
            <a:lvl1pPr marL="0" indent="0">
              <a:lnSpc>
                <a:spcPct val="100000"/>
              </a:lnSpc>
              <a:buNone/>
              <a:defRPr sz="1050"/>
            </a:lvl1pPr>
          </a:lstStyle>
          <a:p>
            <a:r>
              <a:rPr lang="nb-NO" dirty="0"/>
              <a:t>Tittel</a:t>
            </a:r>
          </a:p>
        </p:txBody>
      </p:sp>
      <p:sp>
        <p:nvSpPr>
          <p:cNvPr id="35" name="Plassholder for tekst 4">
            <a:extLst>
              <a:ext uri="{FF2B5EF4-FFF2-40B4-BE49-F238E27FC236}">
                <a16:creationId xmlns:a16="http://schemas.microsoft.com/office/drawing/2014/main" id="{0A714A3C-F468-8B40-975A-EC6CA83A7833}"/>
              </a:ext>
            </a:extLst>
          </p:cNvPr>
          <p:cNvSpPr>
            <a:spLocks noGrp="1"/>
          </p:cNvSpPr>
          <p:nvPr>
            <p:ph type="body" sz="quarter" idx="27" hasCustomPrompt="1"/>
          </p:nvPr>
        </p:nvSpPr>
        <p:spPr>
          <a:xfrm>
            <a:off x="2555716" y="1827370"/>
            <a:ext cx="2715377" cy="292539"/>
          </a:xfrm>
        </p:spPr>
        <p:txBody>
          <a:bodyPr bIns="0" anchor="b" anchorCtr="0">
            <a:normAutofit/>
          </a:bodyPr>
          <a:lstStyle>
            <a:lvl1pPr marL="0" indent="0">
              <a:lnSpc>
                <a:spcPct val="100000"/>
              </a:lnSpc>
              <a:buNone/>
              <a:defRPr sz="1050"/>
            </a:lvl1pPr>
          </a:lstStyle>
          <a:p>
            <a:r>
              <a:rPr lang="nb-NO" sz="1050" dirty="0" err="1"/>
              <a:t>Eksempel@kvale.no</a:t>
            </a:r>
            <a:endParaRPr lang="nb-NO" dirty="0"/>
          </a:p>
        </p:txBody>
      </p:sp>
      <p:sp>
        <p:nvSpPr>
          <p:cNvPr id="36" name="Plassholder for tekst 4">
            <a:extLst>
              <a:ext uri="{FF2B5EF4-FFF2-40B4-BE49-F238E27FC236}">
                <a16:creationId xmlns:a16="http://schemas.microsoft.com/office/drawing/2014/main" id="{69980D12-C4DF-D144-BE96-BBF3F3EF08C1}"/>
              </a:ext>
            </a:extLst>
          </p:cNvPr>
          <p:cNvSpPr>
            <a:spLocks noGrp="1"/>
          </p:cNvSpPr>
          <p:nvPr>
            <p:ph type="body" sz="quarter" idx="31" hasCustomPrompt="1"/>
          </p:nvPr>
        </p:nvSpPr>
        <p:spPr>
          <a:xfrm>
            <a:off x="2555716" y="3893482"/>
            <a:ext cx="2715377" cy="292539"/>
          </a:xfrm>
        </p:spPr>
        <p:txBody>
          <a:bodyPr bIns="0" anchor="b" anchorCtr="0">
            <a:normAutofit/>
          </a:bodyPr>
          <a:lstStyle>
            <a:lvl1pPr marL="0" indent="0">
              <a:lnSpc>
                <a:spcPct val="100000"/>
              </a:lnSpc>
              <a:buNone/>
              <a:defRPr sz="1050"/>
            </a:lvl1pPr>
          </a:lstStyle>
          <a:p>
            <a:r>
              <a:rPr lang="nb-NO" sz="1050" dirty="0" err="1"/>
              <a:t>Eksempel@kvale.no</a:t>
            </a:r>
            <a:endParaRPr lang="nb-NO" dirty="0"/>
          </a:p>
        </p:txBody>
      </p:sp>
      <p:sp>
        <p:nvSpPr>
          <p:cNvPr id="37" name="Plassholder for tekst 4">
            <a:extLst>
              <a:ext uri="{FF2B5EF4-FFF2-40B4-BE49-F238E27FC236}">
                <a16:creationId xmlns:a16="http://schemas.microsoft.com/office/drawing/2014/main" id="{A11F59F5-4E21-0243-A03E-B5A70359C9AA}"/>
              </a:ext>
            </a:extLst>
          </p:cNvPr>
          <p:cNvSpPr>
            <a:spLocks noGrp="1"/>
          </p:cNvSpPr>
          <p:nvPr>
            <p:ph type="body" sz="quarter" idx="35" hasCustomPrompt="1"/>
          </p:nvPr>
        </p:nvSpPr>
        <p:spPr>
          <a:xfrm>
            <a:off x="2555716" y="5959594"/>
            <a:ext cx="2715377" cy="292539"/>
          </a:xfrm>
        </p:spPr>
        <p:txBody>
          <a:bodyPr bIns="0" anchor="b" anchorCtr="0">
            <a:normAutofit/>
          </a:bodyPr>
          <a:lstStyle>
            <a:lvl1pPr marL="0" indent="0">
              <a:lnSpc>
                <a:spcPct val="100000"/>
              </a:lnSpc>
              <a:buNone/>
              <a:defRPr sz="1050"/>
            </a:lvl1pPr>
          </a:lstStyle>
          <a:p>
            <a:r>
              <a:rPr lang="nb-NO" sz="1050" dirty="0" err="1"/>
              <a:t>Eksempel@kvale.no</a:t>
            </a:r>
            <a:endParaRPr lang="nb-NO" dirty="0"/>
          </a:p>
        </p:txBody>
      </p:sp>
      <p:sp>
        <p:nvSpPr>
          <p:cNvPr id="38" name="Plassholder for tekst 4">
            <a:extLst>
              <a:ext uri="{FF2B5EF4-FFF2-40B4-BE49-F238E27FC236}">
                <a16:creationId xmlns:a16="http://schemas.microsoft.com/office/drawing/2014/main" id="{EAB7714D-A5EB-8444-A81F-10A6CB33B1C2}"/>
              </a:ext>
            </a:extLst>
          </p:cNvPr>
          <p:cNvSpPr>
            <a:spLocks noGrp="1"/>
          </p:cNvSpPr>
          <p:nvPr>
            <p:ph type="body" sz="quarter" idx="47" hasCustomPrompt="1"/>
          </p:nvPr>
        </p:nvSpPr>
        <p:spPr>
          <a:xfrm>
            <a:off x="8064611" y="1827370"/>
            <a:ext cx="2715377" cy="292539"/>
          </a:xfrm>
        </p:spPr>
        <p:txBody>
          <a:bodyPr bIns="0" anchor="b" anchorCtr="0">
            <a:normAutofit/>
          </a:bodyPr>
          <a:lstStyle>
            <a:lvl1pPr marL="0" indent="0">
              <a:lnSpc>
                <a:spcPct val="100000"/>
              </a:lnSpc>
              <a:buNone/>
              <a:defRPr sz="1050"/>
            </a:lvl1pPr>
          </a:lstStyle>
          <a:p>
            <a:r>
              <a:rPr lang="nb-NO" sz="1050" dirty="0" err="1"/>
              <a:t>Eksempel@kvale.no</a:t>
            </a:r>
            <a:endParaRPr lang="nb-NO" dirty="0"/>
          </a:p>
        </p:txBody>
      </p:sp>
      <p:sp>
        <p:nvSpPr>
          <p:cNvPr id="39" name="Plassholder for tekst 4">
            <a:extLst>
              <a:ext uri="{FF2B5EF4-FFF2-40B4-BE49-F238E27FC236}">
                <a16:creationId xmlns:a16="http://schemas.microsoft.com/office/drawing/2014/main" id="{59EC4F89-9202-0E4F-A207-B633D43492FF}"/>
              </a:ext>
            </a:extLst>
          </p:cNvPr>
          <p:cNvSpPr>
            <a:spLocks noGrp="1"/>
          </p:cNvSpPr>
          <p:nvPr>
            <p:ph type="body" sz="quarter" idx="48" hasCustomPrompt="1"/>
          </p:nvPr>
        </p:nvSpPr>
        <p:spPr>
          <a:xfrm>
            <a:off x="8064611" y="3893482"/>
            <a:ext cx="2715377" cy="292539"/>
          </a:xfrm>
        </p:spPr>
        <p:txBody>
          <a:bodyPr bIns="0" anchor="b" anchorCtr="0">
            <a:normAutofit/>
          </a:bodyPr>
          <a:lstStyle>
            <a:lvl1pPr marL="0" indent="0">
              <a:lnSpc>
                <a:spcPct val="100000"/>
              </a:lnSpc>
              <a:buNone/>
              <a:defRPr sz="1050"/>
            </a:lvl1pPr>
          </a:lstStyle>
          <a:p>
            <a:r>
              <a:rPr lang="nb-NO" sz="1050" dirty="0" err="1"/>
              <a:t>Eksempel@kvale.no</a:t>
            </a:r>
            <a:endParaRPr lang="nb-NO" dirty="0"/>
          </a:p>
        </p:txBody>
      </p:sp>
      <p:sp>
        <p:nvSpPr>
          <p:cNvPr id="40" name="Plassholder for tekst 4">
            <a:extLst>
              <a:ext uri="{FF2B5EF4-FFF2-40B4-BE49-F238E27FC236}">
                <a16:creationId xmlns:a16="http://schemas.microsoft.com/office/drawing/2014/main" id="{BEA1FDAE-21F9-4E4A-BDEF-9632E7470FB2}"/>
              </a:ext>
            </a:extLst>
          </p:cNvPr>
          <p:cNvSpPr>
            <a:spLocks noGrp="1"/>
          </p:cNvSpPr>
          <p:nvPr>
            <p:ph type="body" sz="quarter" idx="49" hasCustomPrompt="1"/>
          </p:nvPr>
        </p:nvSpPr>
        <p:spPr>
          <a:xfrm>
            <a:off x="8064611" y="5959594"/>
            <a:ext cx="2715377" cy="292539"/>
          </a:xfrm>
        </p:spPr>
        <p:txBody>
          <a:bodyPr bIns="0" anchor="b" anchorCtr="0">
            <a:normAutofit/>
          </a:bodyPr>
          <a:lstStyle>
            <a:lvl1pPr marL="0" indent="0">
              <a:lnSpc>
                <a:spcPct val="100000"/>
              </a:lnSpc>
              <a:buNone/>
              <a:defRPr sz="1050"/>
            </a:lvl1pPr>
          </a:lstStyle>
          <a:p>
            <a:r>
              <a:rPr lang="nb-NO" sz="1050" dirty="0" err="1"/>
              <a:t>Eksempel@kvale.no</a:t>
            </a:r>
            <a:endParaRPr lang="nb-NO" dirty="0"/>
          </a:p>
        </p:txBody>
      </p:sp>
    </p:spTree>
    <p:extLst>
      <p:ext uri="{BB962C8B-B14F-4D97-AF65-F5344CB8AC3E}">
        <p14:creationId xmlns:p14="http://schemas.microsoft.com/office/powerpoint/2010/main" val="4259121731"/>
      </p:ext>
    </p:extLst>
  </p:cSld>
  <p:clrMapOvr>
    <a:masterClrMapping/>
  </p:clrMapOvr>
  <p:extLst>
    <p:ext uri="{DCECCB84-F9BA-43D5-87BE-67443E8EF086}">
      <p15:sldGuideLst xmlns:p15="http://schemas.microsoft.com/office/powerpoint/2012/main">
        <p15:guide id="1" pos="3840">
          <p15:clr>
            <a:srgbClr val="FBAE40"/>
          </p15:clr>
        </p15:guide>
        <p15:guide id="2" pos="483">
          <p15:clr>
            <a:srgbClr val="FBAE40"/>
          </p15:clr>
        </p15:guide>
        <p15:guide id="3" pos="3953">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blank" preserve="1">
  <p:cSld name="Avslutningsbilde">
    <p:spTree>
      <p:nvGrpSpPr>
        <p:cNvPr id="1" name=""/>
        <p:cNvGrpSpPr/>
        <p:nvPr/>
      </p:nvGrpSpPr>
      <p:grpSpPr>
        <a:xfrm>
          <a:off x="0" y="0"/>
          <a:ext cx="0" cy="0"/>
          <a:chOff x="0" y="0"/>
          <a:chExt cx="0" cy="0"/>
        </a:xfrm>
      </p:grpSpPr>
      <p:sp>
        <p:nvSpPr>
          <p:cNvPr id="5" name="Plassholder for lysbildenummer 5">
            <a:extLst>
              <a:ext uri="{FF2B5EF4-FFF2-40B4-BE49-F238E27FC236}">
                <a16:creationId xmlns:a16="http://schemas.microsoft.com/office/drawing/2014/main" id="{A25D2FD9-E226-784F-BC3B-5E24FA8019BC}"/>
              </a:ext>
            </a:extLst>
          </p:cNvPr>
          <p:cNvSpPr txBox="1">
            <a:spLocks/>
          </p:cNvSpPr>
          <p:nvPr/>
        </p:nvSpPr>
        <p:spPr>
          <a:xfrm>
            <a:off x="9876693" y="154842"/>
            <a:ext cx="2057400" cy="365125"/>
          </a:xfrm>
          <a:prstGeom prst="rect">
            <a:avLst/>
          </a:prstGeom>
        </p:spPr>
        <p:txBody>
          <a:bodyPr/>
          <a:lstStyle>
            <a:defPPr>
              <a:defRPr lang="nb-NO"/>
            </a:defPPr>
            <a:lvl1pPr marL="0" algn="r" defTabSz="914400" rtl="0" eaLnBrk="1" latinLnBrk="0" hangingPunct="1">
              <a:defRPr sz="10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5A1EEF-266C-3A4D-A11D-7A12839AD20D}" type="slidenum">
              <a:rPr lang="nb-NO" smtClean="0"/>
              <a:pPr/>
              <a:t>‹#›</a:t>
            </a:fld>
            <a:endParaRPr lang="nb-NO" dirty="0"/>
          </a:p>
        </p:txBody>
      </p:sp>
      <p:pic>
        <p:nvPicPr>
          <p:cNvPr id="7" name="Bilde 6">
            <a:extLst>
              <a:ext uri="{FF2B5EF4-FFF2-40B4-BE49-F238E27FC236}">
                <a16:creationId xmlns:a16="http://schemas.microsoft.com/office/drawing/2014/main" id="{43CA5089-A09A-5E4F-95BF-F0E45A993D47}"/>
              </a:ext>
            </a:extLst>
          </p:cNvPr>
          <p:cNvPicPr>
            <a:picLocks noChangeAspect="1"/>
          </p:cNvPicPr>
          <p:nvPr/>
        </p:nvPicPr>
        <p:blipFill>
          <a:blip r:embed="rId2"/>
          <a:srcRect/>
          <a:stretch/>
        </p:blipFill>
        <p:spPr>
          <a:xfrm>
            <a:off x="4303848" y="2855101"/>
            <a:ext cx="3540760" cy="712367"/>
          </a:xfrm>
          <a:prstGeom prst="rect">
            <a:avLst/>
          </a:prstGeom>
        </p:spPr>
      </p:pic>
      <p:pic>
        <p:nvPicPr>
          <p:cNvPr id="2" name="Bild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391"/>
            <a:ext cx="12192000" cy="6858000"/>
          </a:xfrm>
          <a:prstGeom prst="rect">
            <a:avLst/>
          </a:prstGeom>
        </p:spPr>
      </p:pic>
    </p:spTree>
    <p:extLst>
      <p:ext uri="{BB962C8B-B14F-4D97-AF65-F5344CB8AC3E}">
        <p14:creationId xmlns:p14="http://schemas.microsoft.com/office/powerpoint/2010/main" val="49033184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blank" preserve="1">
  <p:cSld name="Avslutningsbilde med animasjon">
    <p:spTree>
      <p:nvGrpSpPr>
        <p:cNvPr id="1" name=""/>
        <p:cNvGrpSpPr/>
        <p:nvPr/>
      </p:nvGrpSpPr>
      <p:grpSpPr>
        <a:xfrm>
          <a:off x="0" y="0"/>
          <a:ext cx="0" cy="0"/>
          <a:chOff x="0" y="0"/>
          <a:chExt cx="0" cy="0"/>
        </a:xfrm>
      </p:grpSpPr>
      <p:pic>
        <p:nvPicPr>
          <p:cNvPr id="6" name="Bild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Bilde 6">
            <a:extLst>
              <a:ext uri="{FF2B5EF4-FFF2-40B4-BE49-F238E27FC236}">
                <a16:creationId xmlns:a16="http://schemas.microsoft.com/office/drawing/2014/main" id="{43CA5089-A09A-5E4F-95BF-F0E45A993D47}"/>
              </a:ext>
            </a:extLst>
          </p:cNvPr>
          <p:cNvPicPr>
            <a:picLocks noChangeAspect="1"/>
          </p:cNvPicPr>
          <p:nvPr/>
        </p:nvPicPr>
        <p:blipFill>
          <a:blip r:embed="rId3"/>
          <a:srcRect/>
          <a:stretch/>
        </p:blipFill>
        <p:spPr>
          <a:xfrm>
            <a:off x="4286250" y="2705100"/>
            <a:ext cx="3619499" cy="1447800"/>
          </a:xfrm>
          <a:prstGeom prst="rect">
            <a:avLst/>
          </a:prstGeom>
        </p:spPr>
      </p:pic>
    </p:spTree>
    <p:extLst>
      <p:ext uri="{BB962C8B-B14F-4D97-AF65-F5344CB8AC3E}">
        <p14:creationId xmlns:p14="http://schemas.microsoft.com/office/powerpoint/2010/main" val="2256665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3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Forside med tittel 1">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5F9CEB73-6121-DF4C-9015-36F705F580FA}"/>
              </a:ext>
            </a:extLst>
          </p:cNvPr>
          <p:cNvSpPr/>
          <p:nvPr/>
        </p:nvSpPr>
        <p:spPr>
          <a:xfrm>
            <a:off x="0" y="-4255"/>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nb-NO"/>
          </a:p>
        </p:txBody>
      </p:sp>
      <p:pic>
        <p:nvPicPr>
          <p:cNvPr id="4" name="Bilde 3">
            <a:extLst>
              <a:ext uri="{FF2B5EF4-FFF2-40B4-BE49-F238E27FC236}">
                <a16:creationId xmlns:a16="http://schemas.microsoft.com/office/drawing/2014/main" id="{073568F7-9E16-D54D-A90F-678BCD8C8E89}"/>
              </a:ext>
            </a:extLst>
          </p:cNvPr>
          <p:cNvPicPr>
            <a:picLocks noChangeAspect="1"/>
          </p:cNvPicPr>
          <p:nvPr/>
        </p:nvPicPr>
        <p:blipFill>
          <a:blip r:embed="rId2"/>
          <a:srcRect/>
          <a:stretch/>
        </p:blipFill>
        <p:spPr>
          <a:xfrm>
            <a:off x="4853256" y="1226358"/>
            <a:ext cx="2485488" cy="500056"/>
          </a:xfrm>
          <a:prstGeom prst="rect">
            <a:avLst/>
          </a:prstGeom>
        </p:spPr>
      </p:pic>
      <p:sp>
        <p:nvSpPr>
          <p:cNvPr id="5" name="Undertittel 2">
            <a:extLst>
              <a:ext uri="{FF2B5EF4-FFF2-40B4-BE49-F238E27FC236}">
                <a16:creationId xmlns:a16="http://schemas.microsoft.com/office/drawing/2014/main" id="{750002A0-E26F-8D4B-B084-AA881E4179AD}"/>
              </a:ext>
            </a:extLst>
          </p:cNvPr>
          <p:cNvSpPr>
            <a:spLocks noGrp="1"/>
          </p:cNvSpPr>
          <p:nvPr>
            <p:ph type="subTitle" idx="1" hasCustomPrompt="1"/>
          </p:nvPr>
        </p:nvSpPr>
        <p:spPr>
          <a:xfrm>
            <a:off x="1524000" y="5252915"/>
            <a:ext cx="9144000" cy="712367"/>
          </a:xfrm>
        </p:spPr>
        <p:txBody>
          <a:bodyPr>
            <a:normAutofit/>
          </a:bodyPr>
          <a:lstStyle>
            <a:lvl1pPr marL="0" indent="0" algn="ctr">
              <a:lnSpc>
                <a:spcPct val="100000"/>
              </a:lnSpc>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dirty="0"/>
              <a:t>Klikk for å legge til en undertittel</a:t>
            </a:r>
          </a:p>
        </p:txBody>
      </p:sp>
      <p:sp>
        <p:nvSpPr>
          <p:cNvPr id="9" name="Tittel 1">
            <a:extLst>
              <a:ext uri="{FF2B5EF4-FFF2-40B4-BE49-F238E27FC236}">
                <a16:creationId xmlns:a16="http://schemas.microsoft.com/office/drawing/2014/main" id="{8264EB0C-DC65-A24C-975E-5196577CE0AF}"/>
              </a:ext>
            </a:extLst>
          </p:cNvPr>
          <p:cNvSpPr>
            <a:spLocks noGrp="1"/>
          </p:cNvSpPr>
          <p:nvPr>
            <p:ph type="ctrTitle"/>
          </p:nvPr>
        </p:nvSpPr>
        <p:spPr>
          <a:xfrm>
            <a:off x="1524000" y="3429000"/>
            <a:ext cx="9144000" cy="1448208"/>
          </a:xfrm>
        </p:spPr>
        <p:txBody>
          <a:bodyPr anchor="b">
            <a:normAutofit/>
          </a:bodyPr>
          <a:lstStyle>
            <a:lvl1pPr algn="ctr">
              <a:lnSpc>
                <a:spcPct val="100000"/>
              </a:lnSpc>
              <a:defRPr sz="3600">
                <a:solidFill>
                  <a:schemeClr val="bg1"/>
                </a:solidFill>
              </a:defRPr>
            </a:lvl1pPr>
          </a:lstStyle>
          <a:p>
            <a:r>
              <a:rPr lang="nb-NO"/>
              <a:t>Klikk for å redigere tittelstil</a:t>
            </a:r>
            <a:endParaRPr lang="nb-NO" dirty="0"/>
          </a:p>
        </p:txBody>
      </p:sp>
    </p:spTree>
    <p:extLst>
      <p:ext uri="{BB962C8B-B14F-4D97-AF65-F5344CB8AC3E}">
        <p14:creationId xmlns:p14="http://schemas.microsoft.com/office/powerpoint/2010/main" val="17894343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Forside med tittel 2">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5F9CEB73-6121-DF4C-9015-36F705F580FA}"/>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nb-NO" dirty="0">
              <a:solidFill>
                <a:schemeClr val="bg1"/>
              </a:solidFill>
            </a:endParaRPr>
          </a:p>
        </p:txBody>
      </p:sp>
      <p:pic>
        <p:nvPicPr>
          <p:cNvPr id="9" name="Bilde 8">
            <a:extLst>
              <a:ext uri="{FF2B5EF4-FFF2-40B4-BE49-F238E27FC236}">
                <a16:creationId xmlns:a16="http://schemas.microsoft.com/office/drawing/2014/main" id="{89418FC3-BADE-684F-BF86-C7C6927CADE2}"/>
              </a:ext>
            </a:extLst>
          </p:cNvPr>
          <p:cNvPicPr>
            <a:picLocks noChangeAspect="1"/>
          </p:cNvPicPr>
          <p:nvPr/>
        </p:nvPicPr>
        <p:blipFill>
          <a:blip r:embed="rId2"/>
          <a:srcRect/>
          <a:stretch/>
        </p:blipFill>
        <p:spPr>
          <a:xfrm>
            <a:off x="4853256" y="1226358"/>
            <a:ext cx="2485488" cy="500056"/>
          </a:xfrm>
          <a:prstGeom prst="rect">
            <a:avLst/>
          </a:prstGeom>
        </p:spPr>
      </p:pic>
      <p:sp>
        <p:nvSpPr>
          <p:cNvPr id="4" name="Undertittel 2">
            <a:extLst>
              <a:ext uri="{FF2B5EF4-FFF2-40B4-BE49-F238E27FC236}">
                <a16:creationId xmlns:a16="http://schemas.microsoft.com/office/drawing/2014/main" id="{836B459D-E236-9948-B4FD-137D47F67CCE}"/>
              </a:ext>
            </a:extLst>
          </p:cNvPr>
          <p:cNvSpPr>
            <a:spLocks noGrp="1"/>
          </p:cNvSpPr>
          <p:nvPr>
            <p:ph type="subTitle" idx="1" hasCustomPrompt="1"/>
          </p:nvPr>
        </p:nvSpPr>
        <p:spPr>
          <a:xfrm>
            <a:off x="1524000" y="5252915"/>
            <a:ext cx="9144000" cy="712367"/>
          </a:xfrm>
        </p:spPr>
        <p:txBody>
          <a:bodyPr>
            <a:normAutofit/>
          </a:bodyPr>
          <a:lstStyle>
            <a:lvl1pPr marL="0" indent="0" algn="ctr">
              <a:lnSpc>
                <a:spcPct val="100000"/>
              </a:lnSpc>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dirty="0"/>
              <a:t>Klikk for å legge til en undertittel</a:t>
            </a:r>
          </a:p>
        </p:txBody>
      </p:sp>
      <p:sp>
        <p:nvSpPr>
          <p:cNvPr id="6" name="Tittel 1">
            <a:extLst>
              <a:ext uri="{FF2B5EF4-FFF2-40B4-BE49-F238E27FC236}">
                <a16:creationId xmlns:a16="http://schemas.microsoft.com/office/drawing/2014/main" id="{DEAD4E46-7297-0E42-9456-20C2B5810872}"/>
              </a:ext>
            </a:extLst>
          </p:cNvPr>
          <p:cNvSpPr>
            <a:spLocks noGrp="1"/>
          </p:cNvSpPr>
          <p:nvPr>
            <p:ph type="ctrTitle"/>
          </p:nvPr>
        </p:nvSpPr>
        <p:spPr>
          <a:xfrm>
            <a:off x="1524000" y="3429000"/>
            <a:ext cx="9144000" cy="1448208"/>
          </a:xfrm>
        </p:spPr>
        <p:txBody>
          <a:bodyPr anchor="b">
            <a:normAutofit/>
          </a:bodyPr>
          <a:lstStyle>
            <a:lvl1pPr algn="ctr">
              <a:lnSpc>
                <a:spcPct val="100000"/>
              </a:lnSpc>
              <a:defRPr sz="3600">
                <a:solidFill>
                  <a:schemeClr val="bg1"/>
                </a:solidFill>
              </a:defRPr>
            </a:lvl1pPr>
          </a:lstStyle>
          <a:p>
            <a:r>
              <a:rPr lang="nb-NO"/>
              <a:t>Klikk for å redigere tittelstil</a:t>
            </a:r>
            <a:endParaRPr lang="nb-NO" dirty="0"/>
          </a:p>
        </p:txBody>
      </p:sp>
    </p:spTree>
    <p:extLst>
      <p:ext uri="{BB962C8B-B14F-4D97-AF65-F5344CB8AC3E}">
        <p14:creationId xmlns:p14="http://schemas.microsoft.com/office/powerpoint/2010/main" val="1042121957"/>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Kapittelside 1">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A7400CC-FEED-F04A-9229-EB86FB6B0AD4}"/>
              </a:ext>
            </a:extLst>
          </p:cNvPr>
          <p:cNvSpPr>
            <a:spLocks noGrp="1"/>
          </p:cNvSpPr>
          <p:nvPr>
            <p:ph type="ctrTitle"/>
          </p:nvPr>
        </p:nvSpPr>
        <p:spPr>
          <a:xfrm>
            <a:off x="1524000" y="1122363"/>
            <a:ext cx="9144000" cy="2387600"/>
          </a:xfrm>
        </p:spPr>
        <p:txBody>
          <a:bodyPr anchor="b">
            <a:normAutofit/>
          </a:bodyPr>
          <a:lstStyle>
            <a:lvl1pPr algn="ctr">
              <a:lnSpc>
                <a:spcPct val="100000"/>
              </a:lnSpc>
              <a:defRPr sz="5400"/>
            </a:lvl1pPr>
          </a:lstStyle>
          <a:p>
            <a:r>
              <a:rPr lang="nb-NO"/>
              <a:t>Klikk for å redigere tittelstil</a:t>
            </a:r>
            <a:endParaRPr lang="nb-NO" dirty="0"/>
          </a:p>
        </p:txBody>
      </p:sp>
      <p:sp>
        <p:nvSpPr>
          <p:cNvPr id="3" name="Undertittel 2">
            <a:extLst>
              <a:ext uri="{FF2B5EF4-FFF2-40B4-BE49-F238E27FC236}">
                <a16:creationId xmlns:a16="http://schemas.microsoft.com/office/drawing/2014/main" id="{946A5919-6525-2042-A88F-7C94086F0C95}"/>
              </a:ext>
            </a:extLst>
          </p:cNvPr>
          <p:cNvSpPr>
            <a:spLocks noGrp="1"/>
          </p:cNvSpPr>
          <p:nvPr>
            <p:ph type="subTitle" idx="1"/>
          </p:nvPr>
        </p:nvSpPr>
        <p:spPr>
          <a:xfrm>
            <a:off x="1524000" y="3602038"/>
            <a:ext cx="9144000" cy="1655762"/>
          </a:xfrm>
        </p:spPr>
        <p:txBody>
          <a:bodyPr>
            <a:normAutofit/>
          </a:bodyPr>
          <a:lstStyle>
            <a:lvl1pPr marL="0" indent="0" algn="ctr">
              <a:lnSpc>
                <a:spcPct val="100000"/>
              </a:lnSpc>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nb-NO" dirty="0"/>
          </a:p>
        </p:txBody>
      </p:sp>
      <p:sp>
        <p:nvSpPr>
          <p:cNvPr id="6" name="Plassholder for lysbildenummer 5">
            <a:extLst>
              <a:ext uri="{FF2B5EF4-FFF2-40B4-BE49-F238E27FC236}">
                <a16:creationId xmlns:a16="http://schemas.microsoft.com/office/drawing/2014/main" id="{B57D33B7-0864-DD48-9039-284E2A76783A}"/>
              </a:ext>
            </a:extLst>
          </p:cNvPr>
          <p:cNvSpPr>
            <a:spLocks noGrp="1"/>
          </p:cNvSpPr>
          <p:nvPr>
            <p:ph type="sldNum" sz="quarter" idx="12"/>
          </p:nvPr>
        </p:nvSpPr>
        <p:spPr>
          <a:xfrm>
            <a:off x="9876693" y="154842"/>
            <a:ext cx="2057400" cy="365125"/>
          </a:xfrm>
          <a:prstGeom prst="rect">
            <a:avLst/>
          </a:prstGeom>
        </p:spPr>
        <p:txBody>
          <a:bodyPr/>
          <a:lstStyle>
            <a:lvl1pPr algn="r">
              <a:lnSpc>
                <a:spcPct val="100000"/>
              </a:lnSpc>
              <a:defRPr sz="1000">
                <a:solidFill>
                  <a:schemeClr val="bg2"/>
                </a:solidFill>
              </a:defRPr>
            </a:lvl1pPr>
          </a:lstStyle>
          <a:p>
            <a:fld id="{688908ED-3535-4842-B1D4-01B493E85754}" type="slidenum">
              <a:rPr lang="nb-NO" smtClean="0"/>
              <a:t>‹#›</a:t>
            </a:fld>
            <a:endParaRPr lang="nb-NO"/>
          </a:p>
        </p:txBody>
      </p:sp>
    </p:spTree>
    <p:extLst>
      <p:ext uri="{BB962C8B-B14F-4D97-AF65-F5344CB8AC3E}">
        <p14:creationId xmlns:p14="http://schemas.microsoft.com/office/powerpoint/2010/main" val="3847752223"/>
      </p:ext>
    </p:extLst>
  </p:cSld>
  <p:clrMapOvr>
    <a:masterClrMapping/>
  </p:clrMapOvr>
  <p:extLst>
    <p:ext uri="{DCECCB84-F9BA-43D5-87BE-67443E8EF086}">
      <p15:sldGuideLst xmlns:p15="http://schemas.microsoft.com/office/powerpoint/2012/main">
        <p15:guide id="1" pos="7469">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Kapittelside 2">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57DB613F-A8B0-5E4A-BF4B-23BA17D8C7E4}"/>
              </a:ext>
            </a:extLst>
          </p:cNvPr>
          <p:cNvSpPr/>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r>
              <a:rPr lang="nb-NO" dirty="0"/>
              <a:t> </a:t>
            </a:r>
          </a:p>
        </p:txBody>
      </p:sp>
      <p:sp>
        <p:nvSpPr>
          <p:cNvPr id="2" name="Tittel 1">
            <a:extLst>
              <a:ext uri="{FF2B5EF4-FFF2-40B4-BE49-F238E27FC236}">
                <a16:creationId xmlns:a16="http://schemas.microsoft.com/office/drawing/2014/main" id="{3A7400CC-FEED-F04A-9229-EB86FB6B0AD4}"/>
              </a:ext>
            </a:extLst>
          </p:cNvPr>
          <p:cNvSpPr>
            <a:spLocks noGrp="1"/>
          </p:cNvSpPr>
          <p:nvPr>
            <p:ph type="ctrTitle"/>
          </p:nvPr>
        </p:nvSpPr>
        <p:spPr>
          <a:xfrm>
            <a:off x="1524000" y="1122363"/>
            <a:ext cx="9144000" cy="2387600"/>
          </a:xfrm>
        </p:spPr>
        <p:txBody>
          <a:bodyPr anchor="b">
            <a:normAutofit/>
          </a:bodyPr>
          <a:lstStyle>
            <a:lvl1pPr algn="ctr">
              <a:lnSpc>
                <a:spcPct val="100000"/>
              </a:lnSpc>
              <a:defRPr sz="5400">
                <a:solidFill>
                  <a:schemeClr val="bg1"/>
                </a:solidFill>
              </a:defRPr>
            </a:lvl1pPr>
          </a:lstStyle>
          <a:p>
            <a:r>
              <a:rPr lang="nb-NO"/>
              <a:t>Klikk for å redigere tittelstil</a:t>
            </a:r>
            <a:endParaRPr lang="nb-NO" dirty="0"/>
          </a:p>
        </p:txBody>
      </p:sp>
      <p:sp>
        <p:nvSpPr>
          <p:cNvPr id="3" name="Undertittel 2">
            <a:extLst>
              <a:ext uri="{FF2B5EF4-FFF2-40B4-BE49-F238E27FC236}">
                <a16:creationId xmlns:a16="http://schemas.microsoft.com/office/drawing/2014/main" id="{946A5919-6525-2042-A88F-7C94086F0C95}"/>
              </a:ext>
            </a:extLst>
          </p:cNvPr>
          <p:cNvSpPr>
            <a:spLocks noGrp="1"/>
          </p:cNvSpPr>
          <p:nvPr>
            <p:ph type="subTitle" idx="1"/>
          </p:nvPr>
        </p:nvSpPr>
        <p:spPr>
          <a:xfrm>
            <a:off x="1524000" y="3602038"/>
            <a:ext cx="9144000" cy="1655762"/>
          </a:xfrm>
        </p:spPr>
        <p:txBody>
          <a:bodyPr>
            <a:normAutofit/>
          </a:bodyPr>
          <a:lstStyle>
            <a:lvl1pPr marL="0" indent="0" algn="ctr">
              <a:lnSpc>
                <a:spcPct val="100000"/>
              </a:lnSpc>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nb-NO" dirty="0"/>
          </a:p>
        </p:txBody>
      </p:sp>
      <p:sp>
        <p:nvSpPr>
          <p:cNvPr id="6" name="Plassholder for lysbildenummer 5">
            <a:extLst>
              <a:ext uri="{FF2B5EF4-FFF2-40B4-BE49-F238E27FC236}">
                <a16:creationId xmlns:a16="http://schemas.microsoft.com/office/drawing/2014/main" id="{B57D33B7-0864-DD48-9039-284E2A76783A}"/>
              </a:ext>
            </a:extLst>
          </p:cNvPr>
          <p:cNvSpPr>
            <a:spLocks noGrp="1"/>
          </p:cNvSpPr>
          <p:nvPr>
            <p:ph type="sldNum" sz="quarter" idx="12"/>
          </p:nvPr>
        </p:nvSpPr>
        <p:spPr>
          <a:xfrm>
            <a:off x="9876693" y="154842"/>
            <a:ext cx="2057400" cy="365125"/>
          </a:xfrm>
          <a:prstGeom prst="rect">
            <a:avLst/>
          </a:prstGeom>
        </p:spPr>
        <p:txBody>
          <a:bodyPr/>
          <a:lstStyle>
            <a:lvl1pPr algn="r">
              <a:lnSpc>
                <a:spcPct val="100000"/>
              </a:lnSpc>
              <a:defRPr sz="1000">
                <a:solidFill>
                  <a:schemeClr val="bg2"/>
                </a:solidFill>
              </a:defRPr>
            </a:lvl1pPr>
          </a:lstStyle>
          <a:p>
            <a:fld id="{688908ED-3535-4842-B1D4-01B493E85754}" type="slidenum">
              <a:rPr lang="nb-NO" smtClean="0"/>
              <a:t>‹#›</a:t>
            </a:fld>
            <a:endParaRPr lang="nb-NO"/>
          </a:p>
        </p:txBody>
      </p:sp>
      <p:pic>
        <p:nvPicPr>
          <p:cNvPr id="7" name="Bilde 6">
            <a:extLst>
              <a:ext uri="{FF2B5EF4-FFF2-40B4-BE49-F238E27FC236}">
                <a16:creationId xmlns:a16="http://schemas.microsoft.com/office/drawing/2014/main" id="{40D8463A-9132-D84E-AF16-6DC3224D2E28}"/>
              </a:ext>
            </a:extLst>
          </p:cNvPr>
          <p:cNvPicPr>
            <a:picLocks noChangeAspect="1"/>
          </p:cNvPicPr>
          <p:nvPr/>
        </p:nvPicPr>
        <p:blipFill>
          <a:blip r:embed="rId2"/>
          <a:srcRect/>
          <a:stretch/>
        </p:blipFill>
        <p:spPr>
          <a:xfrm>
            <a:off x="11145600" y="6422400"/>
            <a:ext cx="715739" cy="144000"/>
          </a:xfrm>
          <a:prstGeom prst="rect">
            <a:avLst/>
          </a:prstGeom>
        </p:spPr>
      </p:pic>
    </p:spTree>
    <p:extLst>
      <p:ext uri="{BB962C8B-B14F-4D97-AF65-F5344CB8AC3E}">
        <p14:creationId xmlns:p14="http://schemas.microsoft.com/office/powerpoint/2010/main" val="342078554"/>
      </p:ext>
    </p:extLst>
  </p:cSld>
  <p:clrMapOvr>
    <a:masterClrMapping/>
  </p:clrMapOvr>
  <p:extLst>
    <p:ext uri="{DCECCB84-F9BA-43D5-87BE-67443E8EF086}">
      <p15:sldGuideLst xmlns:p15="http://schemas.microsoft.com/office/powerpoint/2012/main">
        <p15:guide id="1" pos="7469">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Kapittelside 3">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57DB613F-A8B0-5E4A-BF4B-23BA17D8C7E4}"/>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dirty="0">
                <a:solidFill>
                  <a:schemeClr val="bg1"/>
                </a:solidFill>
              </a:rPr>
              <a:t> </a:t>
            </a:r>
          </a:p>
        </p:txBody>
      </p:sp>
      <p:sp>
        <p:nvSpPr>
          <p:cNvPr id="2" name="Tittel 1">
            <a:extLst>
              <a:ext uri="{FF2B5EF4-FFF2-40B4-BE49-F238E27FC236}">
                <a16:creationId xmlns:a16="http://schemas.microsoft.com/office/drawing/2014/main" id="{3A7400CC-FEED-F04A-9229-EB86FB6B0AD4}"/>
              </a:ext>
            </a:extLst>
          </p:cNvPr>
          <p:cNvSpPr>
            <a:spLocks noGrp="1"/>
          </p:cNvSpPr>
          <p:nvPr>
            <p:ph type="ctrTitle"/>
          </p:nvPr>
        </p:nvSpPr>
        <p:spPr>
          <a:xfrm>
            <a:off x="1524000" y="1122363"/>
            <a:ext cx="9144000" cy="2387600"/>
          </a:xfrm>
        </p:spPr>
        <p:txBody>
          <a:bodyPr anchor="b">
            <a:normAutofit/>
          </a:bodyPr>
          <a:lstStyle>
            <a:lvl1pPr algn="ctr">
              <a:defRPr sz="5400">
                <a:solidFill>
                  <a:schemeClr val="bg1"/>
                </a:solidFill>
              </a:defRPr>
            </a:lvl1pPr>
          </a:lstStyle>
          <a:p>
            <a:r>
              <a:rPr lang="nb-NO"/>
              <a:t>Klikk for å redigere tittelstil</a:t>
            </a:r>
            <a:endParaRPr lang="nb-NO" dirty="0"/>
          </a:p>
        </p:txBody>
      </p:sp>
      <p:sp>
        <p:nvSpPr>
          <p:cNvPr id="3" name="Undertittel 2">
            <a:extLst>
              <a:ext uri="{FF2B5EF4-FFF2-40B4-BE49-F238E27FC236}">
                <a16:creationId xmlns:a16="http://schemas.microsoft.com/office/drawing/2014/main" id="{946A5919-6525-2042-A88F-7C94086F0C95}"/>
              </a:ext>
            </a:extLst>
          </p:cNvPr>
          <p:cNvSpPr>
            <a:spLocks noGrp="1"/>
          </p:cNvSpPr>
          <p:nvPr>
            <p:ph type="subTitle" idx="1"/>
          </p:nvPr>
        </p:nvSpPr>
        <p:spPr>
          <a:xfrm>
            <a:off x="1524000" y="3602038"/>
            <a:ext cx="9144000" cy="1655762"/>
          </a:xfrm>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nb-NO" dirty="0"/>
          </a:p>
        </p:txBody>
      </p:sp>
      <p:sp>
        <p:nvSpPr>
          <p:cNvPr id="6" name="Plassholder for lysbildenummer 5">
            <a:extLst>
              <a:ext uri="{FF2B5EF4-FFF2-40B4-BE49-F238E27FC236}">
                <a16:creationId xmlns:a16="http://schemas.microsoft.com/office/drawing/2014/main" id="{B57D33B7-0864-DD48-9039-284E2A76783A}"/>
              </a:ext>
            </a:extLst>
          </p:cNvPr>
          <p:cNvSpPr>
            <a:spLocks noGrp="1"/>
          </p:cNvSpPr>
          <p:nvPr>
            <p:ph type="sldNum" sz="quarter" idx="12"/>
          </p:nvPr>
        </p:nvSpPr>
        <p:spPr>
          <a:xfrm>
            <a:off x="9876693" y="154842"/>
            <a:ext cx="2057400" cy="365125"/>
          </a:xfrm>
          <a:prstGeom prst="rect">
            <a:avLst/>
          </a:prstGeom>
        </p:spPr>
        <p:txBody>
          <a:bodyPr/>
          <a:lstStyle>
            <a:lvl1pPr algn="r">
              <a:defRPr sz="1000">
                <a:solidFill>
                  <a:schemeClr val="bg2"/>
                </a:solidFill>
              </a:defRPr>
            </a:lvl1pPr>
          </a:lstStyle>
          <a:p>
            <a:fld id="{688908ED-3535-4842-B1D4-01B493E85754}" type="slidenum">
              <a:rPr lang="nb-NO" smtClean="0"/>
              <a:t>‹#›</a:t>
            </a:fld>
            <a:endParaRPr lang="nb-NO"/>
          </a:p>
        </p:txBody>
      </p:sp>
      <p:pic>
        <p:nvPicPr>
          <p:cNvPr id="7" name="Bilde 6">
            <a:extLst>
              <a:ext uri="{FF2B5EF4-FFF2-40B4-BE49-F238E27FC236}">
                <a16:creationId xmlns:a16="http://schemas.microsoft.com/office/drawing/2014/main" id="{40D8463A-9132-D84E-AF16-6DC3224D2E28}"/>
              </a:ext>
            </a:extLst>
          </p:cNvPr>
          <p:cNvPicPr>
            <a:picLocks noChangeAspect="1"/>
          </p:cNvPicPr>
          <p:nvPr/>
        </p:nvPicPr>
        <p:blipFill>
          <a:blip r:embed="rId2"/>
          <a:srcRect/>
          <a:stretch/>
        </p:blipFill>
        <p:spPr>
          <a:xfrm>
            <a:off x="11145600" y="6422400"/>
            <a:ext cx="715739" cy="144000"/>
          </a:xfrm>
          <a:prstGeom prst="rect">
            <a:avLst/>
          </a:prstGeom>
        </p:spPr>
      </p:pic>
    </p:spTree>
    <p:extLst>
      <p:ext uri="{BB962C8B-B14F-4D97-AF65-F5344CB8AC3E}">
        <p14:creationId xmlns:p14="http://schemas.microsoft.com/office/powerpoint/2010/main" val="550224692"/>
      </p:ext>
    </p:extLst>
  </p:cSld>
  <p:clrMapOvr>
    <a:masterClrMapping/>
  </p:clrMapOvr>
  <p:extLst>
    <p:ext uri="{DCECCB84-F9BA-43D5-87BE-67443E8EF086}">
      <p15:sldGuideLst xmlns:p15="http://schemas.microsoft.com/office/powerpoint/2012/main">
        <p15:guide id="1" pos="7469">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Bare titte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A7400CC-FEED-F04A-9229-EB86FB6B0AD4}"/>
              </a:ext>
            </a:extLst>
          </p:cNvPr>
          <p:cNvSpPr>
            <a:spLocks noGrp="1"/>
          </p:cNvSpPr>
          <p:nvPr>
            <p:ph type="ctrTitle"/>
          </p:nvPr>
        </p:nvSpPr>
        <p:spPr>
          <a:xfrm>
            <a:off x="1524000" y="1122363"/>
            <a:ext cx="9144000" cy="898942"/>
          </a:xfrm>
        </p:spPr>
        <p:txBody>
          <a:bodyPr anchor="b">
            <a:normAutofit/>
          </a:bodyPr>
          <a:lstStyle>
            <a:lvl1pPr algn="ctr">
              <a:lnSpc>
                <a:spcPct val="100000"/>
              </a:lnSpc>
              <a:defRPr sz="5400"/>
            </a:lvl1pPr>
          </a:lstStyle>
          <a:p>
            <a:r>
              <a:rPr lang="nb-NO"/>
              <a:t>Klikk for å redigere tittelstil</a:t>
            </a:r>
            <a:endParaRPr lang="nb-NO" dirty="0"/>
          </a:p>
        </p:txBody>
      </p:sp>
      <p:sp>
        <p:nvSpPr>
          <p:cNvPr id="6" name="Plassholder for lysbildenummer 5">
            <a:extLst>
              <a:ext uri="{FF2B5EF4-FFF2-40B4-BE49-F238E27FC236}">
                <a16:creationId xmlns:a16="http://schemas.microsoft.com/office/drawing/2014/main" id="{B57D33B7-0864-DD48-9039-284E2A76783A}"/>
              </a:ext>
            </a:extLst>
          </p:cNvPr>
          <p:cNvSpPr>
            <a:spLocks noGrp="1"/>
          </p:cNvSpPr>
          <p:nvPr>
            <p:ph type="sldNum" sz="quarter" idx="12"/>
          </p:nvPr>
        </p:nvSpPr>
        <p:spPr>
          <a:xfrm>
            <a:off x="9876693" y="154842"/>
            <a:ext cx="2057400" cy="365125"/>
          </a:xfrm>
          <a:prstGeom prst="rect">
            <a:avLst/>
          </a:prstGeom>
        </p:spPr>
        <p:txBody>
          <a:bodyPr/>
          <a:lstStyle>
            <a:lvl1pPr algn="r">
              <a:lnSpc>
                <a:spcPct val="100000"/>
              </a:lnSpc>
              <a:defRPr sz="1000">
                <a:solidFill>
                  <a:schemeClr val="bg2"/>
                </a:solidFill>
              </a:defRPr>
            </a:lvl1pPr>
          </a:lstStyle>
          <a:p>
            <a:fld id="{688908ED-3535-4842-B1D4-01B493E85754}" type="slidenum">
              <a:rPr lang="nb-NO" smtClean="0"/>
              <a:t>‹#›</a:t>
            </a:fld>
            <a:endParaRPr lang="nb-NO"/>
          </a:p>
        </p:txBody>
      </p:sp>
    </p:spTree>
    <p:extLst>
      <p:ext uri="{BB962C8B-B14F-4D97-AF65-F5344CB8AC3E}">
        <p14:creationId xmlns:p14="http://schemas.microsoft.com/office/powerpoint/2010/main" val="1211404450"/>
      </p:ext>
    </p:extLst>
  </p:cSld>
  <p:clrMapOvr>
    <a:masterClrMapping/>
  </p:clrMapOvr>
  <p:extLst>
    <p:ext uri="{DCECCB84-F9BA-43D5-87BE-67443E8EF086}">
      <p15:sldGuideLst xmlns:p15="http://schemas.microsoft.com/office/powerpoint/2012/main">
        <p15:guide id="1" pos="7469">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011FF61C-FF3A-404C-BC96-387ED3DE3B7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dirty="0"/>
              <a:t>Klikk for å redigere tittelstil</a:t>
            </a:r>
          </a:p>
        </p:txBody>
      </p:sp>
      <p:sp>
        <p:nvSpPr>
          <p:cNvPr id="3" name="Plassholder for tekst 2">
            <a:extLst>
              <a:ext uri="{FF2B5EF4-FFF2-40B4-BE49-F238E27FC236}">
                <a16:creationId xmlns:a16="http://schemas.microsoft.com/office/drawing/2014/main" id="{6FC50245-B45C-D94A-B543-FF8AEDB850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pic>
        <p:nvPicPr>
          <p:cNvPr id="9" name="Bilde 8">
            <a:extLst>
              <a:ext uri="{FF2B5EF4-FFF2-40B4-BE49-F238E27FC236}">
                <a16:creationId xmlns:a16="http://schemas.microsoft.com/office/drawing/2014/main" id="{6497896E-4B02-7F48-A990-D8A9897F5A17}"/>
              </a:ext>
            </a:extLst>
          </p:cNvPr>
          <p:cNvPicPr>
            <a:picLocks noChangeAspect="1"/>
          </p:cNvPicPr>
          <p:nvPr/>
        </p:nvPicPr>
        <p:blipFill>
          <a:blip r:embed="rId38"/>
          <a:stretch>
            <a:fillRect/>
          </a:stretch>
        </p:blipFill>
        <p:spPr>
          <a:xfrm>
            <a:off x="11145939" y="6420875"/>
            <a:ext cx="715740" cy="144000"/>
          </a:xfrm>
          <a:prstGeom prst="rect">
            <a:avLst/>
          </a:prstGeom>
        </p:spPr>
      </p:pic>
      <p:sp>
        <p:nvSpPr>
          <p:cNvPr id="12" name="Plassholder for lysbildenummer 5">
            <a:extLst>
              <a:ext uri="{FF2B5EF4-FFF2-40B4-BE49-F238E27FC236}">
                <a16:creationId xmlns:a16="http://schemas.microsoft.com/office/drawing/2014/main" id="{831F0F8C-3A80-4D41-951F-5FAFBEE40E29}"/>
              </a:ext>
            </a:extLst>
          </p:cNvPr>
          <p:cNvSpPr>
            <a:spLocks noGrp="1"/>
          </p:cNvSpPr>
          <p:nvPr>
            <p:ph type="sldNum" sz="quarter" idx="4"/>
          </p:nvPr>
        </p:nvSpPr>
        <p:spPr>
          <a:xfrm>
            <a:off x="9876693" y="154842"/>
            <a:ext cx="2057400" cy="365125"/>
          </a:xfrm>
          <a:prstGeom prst="rect">
            <a:avLst/>
          </a:prstGeom>
        </p:spPr>
        <p:txBody>
          <a:bodyPr/>
          <a:lstStyle>
            <a:lvl1pPr algn="r">
              <a:defRPr sz="1000">
                <a:solidFill>
                  <a:schemeClr val="bg2"/>
                </a:solidFill>
              </a:defRPr>
            </a:lvl1pPr>
          </a:lstStyle>
          <a:p>
            <a:fld id="{688908ED-3535-4842-B1D4-01B493E85754}" type="slidenum">
              <a:rPr lang="nb-NO" smtClean="0"/>
              <a:t>‹#›</a:t>
            </a:fld>
            <a:endParaRPr lang="nb-NO"/>
          </a:p>
        </p:txBody>
      </p:sp>
    </p:spTree>
    <p:extLst>
      <p:ext uri="{BB962C8B-B14F-4D97-AF65-F5344CB8AC3E}">
        <p14:creationId xmlns:p14="http://schemas.microsoft.com/office/powerpoint/2010/main" val="22452061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Light" panose="020F0302020204030204" pitchFamily="34" charset="0"/>
          <a:ea typeface="+mn-ea"/>
          <a:cs typeface="Calibri Light" panose="020F03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mailto:gma@kvale.no" TargetMode="Externa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3FDE588-EF81-012F-0E2F-74A66393E0E1}"/>
              </a:ext>
            </a:extLst>
          </p:cNvPr>
          <p:cNvSpPr>
            <a:spLocks noGrp="1"/>
          </p:cNvSpPr>
          <p:nvPr>
            <p:ph type="ctrTitle"/>
          </p:nvPr>
        </p:nvSpPr>
        <p:spPr/>
        <p:txBody>
          <a:bodyPr>
            <a:normAutofit fontScale="90000"/>
          </a:bodyPr>
          <a:lstStyle/>
          <a:p>
            <a:r>
              <a:rPr lang="nb-NO" b="1" dirty="0">
                <a:solidFill>
                  <a:schemeClr val="tx1"/>
                </a:solidFill>
                <a:effectLst>
                  <a:outerShdw blurRad="38100" dist="38100" dir="2700000" algn="tl">
                    <a:srgbClr val="000000">
                      <a:alpha val="43137"/>
                    </a:srgbClr>
                  </a:outerShdw>
                </a:effectLst>
              </a:rPr>
              <a:t>Fri bevegelighet for alle EØS-borgere – et generelt EØS-rettslig prinsipp?</a:t>
            </a:r>
          </a:p>
        </p:txBody>
      </p:sp>
      <p:sp>
        <p:nvSpPr>
          <p:cNvPr id="3" name="Undertittel 2">
            <a:extLst>
              <a:ext uri="{FF2B5EF4-FFF2-40B4-BE49-F238E27FC236}">
                <a16:creationId xmlns:a16="http://schemas.microsoft.com/office/drawing/2014/main" id="{9088727B-35C3-4456-ED1E-9B769BC08D91}"/>
              </a:ext>
            </a:extLst>
          </p:cNvPr>
          <p:cNvSpPr>
            <a:spLocks noGrp="1"/>
          </p:cNvSpPr>
          <p:nvPr>
            <p:ph type="subTitle" idx="1"/>
          </p:nvPr>
        </p:nvSpPr>
        <p:spPr/>
        <p:txBody>
          <a:bodyPr>
            <a:normAutofit lnSpcReduction="10000"/>
          </a:bodyPr>
          <a:lstStyle/>
          <a:p>
            <a:endParaRPr lang="nb-NO" dirty="0"/>
          </a:p>
          <a:p>
            <a:endParaRPr lang="nb-NO" dirty="0"/>
          </a:p>
          <a:p>
            <a:r>
              <a:rPr lang="nb-NO" b="1" dirty="0">
                <a:effectLst>
                  <a:outerShdw blurRad="38100" dist="38100" dir="2700000" algn="tl">
                    <a:srgbClr val="000000">
                      <a:alpha val="43137"/>
                    </a:srgbClr>
                  </a:outerShdw>
                </a:effectLst>
              </a:rPr>
              <a:t>Gjermund Mathisen</a:t>
            </a:r>
          </a:p>
          <a:p>
            <a:r>
              <a:rPr lang="nb-NO" b="1" dirty="0">
                <a:effectLst>
                  <a:outerShdw blurRad="38100" dist="38100" dir="2700000" algn="tl">
                    <a:srgbClr val="000000">
                      <a:alpha val="43137"/>
                    </a:srgbClr>
                  </a:outerShdw>
                </a:effectLst>
              </a:rPr>
              <a:t>Tromsø, 19. september 2023</a:t>
            </a:r>
          </a:p>
        </p:txBody>
      </p:sp>
    </p:spTree>
    <p:extLst>
      <p:ext uri="{BB962C8B-B14F-4D97-AF65-F5344CB8AC3E}">
        <p14:creationId xmlns:p14="http://schemas.microsoft.com/office/powerpoint/2010/main" val="358908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3475721-E4DE-80AF-3AEF-D295EDF3A2AE}"/>
              </a:ext>
            </a:extLst>
          </p:cNvPr>
          <p:cNvSpPr>
            <a:spLocks noGrp="1"/>
          </p:cNvSpPr>
          <p:nvPr>
            <p:ph type="title"/>
          </p:nvPr>
        </p:nvSpPr>
        <p:spPr/>
        <p:txBody>
          <a:bodyPr/>
          <a:lstStyle/>
          <a:p>
            <a:r>
              <a:rPr lang="nb-NO" b="1" dirty="0">
                <a:effectLst>
                  <a:outerShdw blurRad="38100" dist="38100" dir="2700000" algn="tl">
                    <a:srgbClr val="000000">
                      <a:alpha val="43137"/>
                    </a:srgbClr>
                  </a:outerShdw>
                </a:effectLst>
              </a:rPr>
              <a:t>C-897/19 </a:t>
            </a:r>
            <a:r>
              <a:rPr lang="nb-NO" b="1" dirty="0" err="1">
                <a:effectLst>
                  <a:outerShdw blurRad="38100" dist="38100" dir="2700000" algn="tl">
                    <a:srgbClr val="000000">
                      <a:alpha val="43137"/>
                    </a:srgbClr>
                  </a:outerShdw>
                </a:effectLst>
              </a:rPr>
              <a:t>PPU</a:t>
            </a:r>
            <a:r>
              <a:rPr lang="nb-NO" b="1" dirty="0">
                <a:effectLst>
                  <a:outerShdw blurRad="38100" dist="38100" dir="2700000" algn="tl">
                    <a:srgbClr val="000000">
                      <a:alpha val="43137"/>
                    </a:srgbClr>
                  </a:outerShdw>
                </a:effectLst>
              </a:rPr>
              <a:t> [SK] </a:t>
            </a:r>
            <a:r>
              <a:rPr lang="nb-NO" b="1" i="1" dirty="0">
                <a:effectLst>
                  <a:outerShdw blurRad="38100" dist="38100" dir="2700000" algn="tl">
                    <a:srgbClr val="000000">
                      <a:alpha val="43137"/>
                    </a:srgbClr>
                  </a:outerShdw>
                </a:effectLst>
              </a:rPr>
              <a:t>Ruska </a:t>
            </a:r>
            <a:r>
              <a:rPr lang="nb-NO" b="1" i="1" dirty="0" err="1">
                <a:effectLst>
                  <a:outerShdw blurRad="38100" dist="38100" dir="2700000" algn="tl">
                    <a:srgbClr val="000000">
                      <a:alpha val="43137"/>
                    </a:srgbClr>
                  </a:outerShdw>
                </a:effectLst>
              </a:rPr>
              <a:t>Federacija</a:t>
            </a:r>
            <a:endParaRPr lang="nb-NO" b="1" i="1" dirty="0">
              <a:effectLst>
                <a:outerShdw blurRad="38100" dist="38100" dir="2700000" algn="tl">
                  <a:srgbClr val="000000">
                    <a:alpha val="43137"/>
                  </a:srgbClr>
                </a:outerShdw>
              </a:effectLst>
            </a:endParaRPr>
          </a:p>
        </p:txBody>
      </p:sp>
      <p:sp>
        <p:nvSpPr>
          <p:cNvPr id="3" name="Plassholder for innhold 2">
            <a:extLst>
              <a:ext uri="{FF2B5EF4-FFF2-40B4-BE49-F238E27FC236}">
                <a16:creationId xmlns:a16="http://schemas.microsoft.com/office/drawing/2014/main" id="{47B2143A-B675-8430-ED2D-9E9E26B18D0A}"/>
              </a:ext>
            </a:extLst>
          </p:cNvPr>
          <p:cNvSpPr>
            <a:spLocks noGrp="1"/>
          </p:cNvSpPr>
          <p:nvPr>
            <p:ph sz="quarter" idx="4"/>
          </p:nvPr>
        </p:nvSpPr>
        <p:spPr/>
        <p:txBody>
          <a:bodyPr>
            <a:normAutofit/>
          </a:bodyPr>
          <a:lstStyle/>
          <a:p>
            <a:r>
              <a:rPr lang="nb-NO" sz="2800" b="1" dirty="0">
                <a:effectLst>
                  <a:outerShdw blurRad="38100" dist="38100" dir="2700000" algn="tl">
                    <a:srgbClr val="000000">
                      <a:alpha val="43137"/>
                    </a:srgbClr>
                  </a:outerShdw>
                </a:effectLst>
              </a:rPr>
              <a:t>Avsnitt 58: </a:t>
            </a:r>
          </a:p>
          <a:p>
            <a:pPr marL="0" indent="0">
              <a:buNone/>
            </a:pPr>
            <a:r>
              <a:rPr lang="nb-NO" sz="2800" dirty="0"/>
              <a:t>"</a:t>
            </a:r>
            <a:r>
              <a:rPr lang="en-US" sz="2800" dirty="0"/>
              <a:t>… the fact that the person concerned has </a:t>
            </a:r>
            <a:r>
              <a:rPr lang="en-US" sz="2800" u="sng" dirty="0"/>
              <a:t>the status as a national of an EFTA State, which is a party to the EEA Agreement</a:t>
            </a:r>
            <a:r>
              <a:rPr lang="en-US" sz="2800" dirty="0"/>
              <a:t>, but also the fact that that State implements and applies </a:t>
            </a:r>
            <a:r>
              <a:rPr lang="en-US" sz="2800" u="sng" dirty="0"/>
              <a:t>the Schengen </a:t>
            </a:r>
            <a:r>
              <a:rPr lang="en-US" sz="2800" i="1" u="sng" dirty="0"/>
              <a:t>acquis</a:t>
            </a:r>
            <a:r>
              <a:rPr lang="en-US" sz="2800" dirty="0"/>
              <a:t>, renders the situation of that person </a:t>
            </a:r>
            <a:r>
              <a:rPr lang="en-US" sz="2800" u="sng" dirty="0"/>
              <a:t>objectively comparable with that of an EU citizen</a:t>
            </a:r>
            <a:r>
              <a:rPr lang="en-US" sz="2800" dirty="0"/>
              <a:t> to whom, in accordance with Article 3(2) TEU, the Union offers an area of freedom, security and justice without internal frontiers, in which the free movement of persons is ensured.</a:t>
            </a:r>
            <a:r>
              <a:rPr lang="nb-NO" sz="2800" dirty="0"/>
              <a:t>"</a:t>
            </a:r>
          </a:p>
        </p:txBody>
      </p:sp>
      <p:sp>
        <p:nvSpPr>
          <p:cNvPr id="4" name="TekstSylinder 3">
            <a:extLst>
              <a:ext uri="{FF2B5EF4-FFF2-40B4-BE49-F238E27FC236}">
                <a16:creationId xmlns:a16="http://schemas.microsoft.com/office/drawing/2014/main" id="{E3FBA6D1-F4FA-5A02-CBC7-893375DB53EE}"/>
              </a:ext>
            </a:extLst>
          </p:cNvPr>
          <p:cNvSpPr txBox="1"/>
          <p:nvPr/>
        </p:nvSpPr>
        <p:spPr>
          <a:xfrm>
            <a:off x="186431" y="6311900"/>
            <a:ext cx="1516762" cy="369332"/>
          </a:xfrm>
          <a:prstGeom prst="rect">
            <a:avLst/>
          </a:prstGeom>
          <a:noFill/>
        </p:spPr>
        <p:txBody>
          <a:bodyPr wrap="none" rtlCol="0">
            <a:spAutoFit/>
          </a:bodyPr>
          <a:lstStyle/>
          <a:p>
            <a:r>
              <a:rPr lang="nb-NO" b="1" dirty="0">
                <a:solidFill>
                  <a:srgbClr val="FF0000"/>
                </a:solidFill>
              </a:rPr>
              <a:t>2. april 2020</a:t>
            </a:r>
          </a:p>
        </p:txBody>
      </p:sp>
    </p:spTree>
    <p:extLst>
      <p:ext uri="{BB962C8B-B14F-4D97-AF65-F5344CB8AC3E}">
        <p14:creationId xmlns:p14="http://schemas.microsoft.com/office/powerpoint/2010/main" val="3410792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930F632-AC33-19A9-4C20-0AFDCE02F6AE}"/>
              </a:ext>
            </a:extLst>
          </p:cNvPr>
          <p:cNvSpPr>
            <a:spLocks noGrp="1"/>
          </p:cNvSpPr>
          <p:nvPr>
            <p:ph type="ctrTitle"/>
          </p:nvPr>
        </p:nvSpPr>
        <p:spPr/>
        <p:txBody>
          <a:bodyPr/>
          <a:lstStyle/>
          <a:p>
            <a:r>
              <a:rPr lang="nb-NO" b="1" dirty="0">
                <a:effectLst>
                  <a:outerShdw blurRad="38100" dist="38100" dir="2700000" algn="tl">
                    <a:srgbClr val="000000">
                      <a:alpha val="43137"/>
                    </a:srgbClr>
                  </a:outerShdw>
                </a:effectLst>
              </a:rPr>
              <a:t>Sak E-4/19 Campbell</a:t>
            </a:r>
          </a:p>
        </p:txBody>
      </p:sp>
      <p:sp>
        <p:nvSpPr>
          <p:cNvPr id="3" name="Undertittel 2">
            <a:extLst>
              <a:ext uri="{FF2B5EF4-FFF2-40B4-BE49-F238E27FC236}">
                <a16:creationId xmlns:a16="http://schemas.microsoft.com/office/drawing/2014/main" id="{60A55032-F2FD-A034-357E-25B8DEF4CE21}"/>
              </a:ext>
            </a:extLst>
          </p:cNvPr>
          <p:cNvSpPr>
            <a:spLocks noGrp="1"/>
          </p:cNvSpPr>
          <p:nvPr>
            <p:ph type="subTitle" idx="1"/>
          </p:nvPr>
        </p:nvSpPr>
        <p:spPr/>
        <p:txBody>
          <a:bodyPr/>
          <a:lstStyle/>
          <a:p>
            <a:endParaRPr lang="nb-NO"/>
          </a:p>
        </p:txBody>
      </p:sp>
      <p:sp>
        <p:nvSpPr>
          <p:cNvPr id="4" name="TekstSylinder 3">
            <a:extLst>
              <a:ext uri="{FF2B5EF4-FFF2-40B4-BE49-F238E27FC236}">
                <a16:creationId xmlns:a16="http://schemas.microsoft.com/office/drawing/2014/main" id="{E565BED8-A1BF-BF1E-1F83-B0641FC49352}"/>
              </a:ext>
            </a:extLst>
          </p:cNvPr>
          <p:cNvSpPr txBox="1"/>
          <p:nvPr/>
        </p:nvSpPr>
        <p:spPr>
          <a:xfrm>
            <a:off x="186431" y="6311900"/>
            <a:ext cx="1580882" cy="369332"/>
          </a:xfrm>
          <a:prstGeom prst="rect">
            <a:avLst/>
          </a:prstGeom>
          <a:noFill/>
        </p:spPr>
        <p:txBody>
          <a:bodyPr wrap="none" rtlCol="0">
            <a:spAutoFit/>
          </a:bodyPr>
          <a:lstStyle/>
          <a:p>
            <a:r>
              <a:rPr lang="nb-NO" b="1" dirty="0">
                <a:solidFill>
                  <a:srgbClr val="FF0000"/>
                </a:solidFill>
              </a:rPr>
              <a:t>13. mai 2020</a:t>
            </a:r>
          </a:p>
        </p:txBody>
      </p:sp>
    </p:spTree>
    <p:extLst>
      <p:ext uri="{BB962C8B-B14F-4D97-AF65-F5344CB8AC3E}">
        <p14:creationId xmlns:p14="http://schemas.microsoft.com/office/powerpoint/2010/main" val="24275040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3E689584-7B7B-8FC6-EFE2-177E1BF1C361}"/>
              </a:ext>
            </a:extLst>
          </p:cNvPr>
          <p:cNvSpPr>
            <a:spLocks noGrp="1"/>
          </p:cNvSpPr>
          <p:nvPr>
            <p:ph type="body" sz="quarter" idx="10"/>
          </p:nvPr>
        </p:nvSpPr>
        <p:spPr/>
        <p:txBody>
          <a:bodyPr>
            <a:normAutofit fontScale="92500" lnSpcReduction="10000"/>
          </a:bodyPr>
          <a:lstStyle/>
          <a:p>
            <a:r>
              <a:rPr lang="en-US" dirty="0"/>
              <a:t>… freedom of movement for workers represents a specific expression of </a:t>
            </a:r>
            <a:r>
              <a:rPr lang="en-US" b="1" dirty="0"/>
              <a:t>the general right to move and reside freely within the EEA</a:t>
            </a:r>
            <a:r>
              <a:rPr lang="en-US" dirty="0"/>
              <a:t>… </a:t>
            </a:r>
            <a:endParaRPr lang="nb-NO" dirty="0"/>
          </a:p>
        </p:txBody>
      </p:sp>
      <p:sp>
        <p:nvSpPr>
          <p:cNvPr id="3" name="Plassholder for tekst 2">
            <a:extLst>
              <a:ext uri="{FF2B5EF4-FFF2-40B4-BE49-F238E27FC236}">
                <a16:creationId xmlns:a16="http://schemas.microsoft.com/office/drawing/2014/main" id="{FA341BEE-D8BD-8CA6-DAD2-59961B0A48F9}"/>
              </a:ext>
            </a:extLst>
          </p:cNvPr>
          <p:cNvSpPr>
            <a:spLocks noGrp="1"/>
          </p:cNvSpPr>
          <p:nvPr>
            <p:ph type="body" sz="quarter" idx="11"/>
          </p:nvPr>
        </p:nvSpPr>
        <p:spPr/>
        <p:txBody>
          <a:bodyPr/>
          <a:lstStyle/>
          <a:p>
            <a:r>
              <a:rPr lang="nb-NO" dirty="0"/>
              <a:t>Sak E-4/19 Campbell, avsnitt 48</a:t>
            </a:r>
          </a:p>
        </p:txBody>
      </p:sp>
      <p:sp>
        <p:nvSpPr>
          <p:cNvPr id="4" name="TekstSylinder 3">
            <a:extLst>
              <a:ext uri="{FF2B5EF4-FFF2-40B4-BE49-F238E27FC236}">
                <a16:creationId xmlns:a16="http://schemas.microsoft.com/office/drawing/2014/main" id="{1D688588-63BC-799D-220A-D3B9F539309D}"/>
              </a:ext>
            </a:extLst>
          </p:cNvPr>
          <p:cNvSpPr txBox="1"/>
          <p:nvPr/>
        </p:nvSpPr>
        <p:spPr>
          <a:xfrm>
            <a:off x="186431" y="6311900"/>
            <a:ext cx="1580882" cy="369332"/>
          </a:xfrm>
          <a:prstGeom prst="rect">
            <a:avLst/>
          </a:prstGeom>
          <a:noFill/>
        </p:spPr>
        <p:txBody>
          <a:bodyPr wrap="none" rtlCol="0">
            <a:spAutoFit/>
          </a:bodyPr>
          <a:lstStyle/>
          <a:p>
            <a:r>
              <a:rPr lang="nb-NO" b="1" dirty="0">
                <a:solidFill>
                  <a:srgbClr val="FF0000"/>
                </a:solidFill>
              </a:rPr>
              <a:t>13. mai 2020</a:t>
            </a:r>
          </a:p>
        </p:txBody>
      </p:sp>
    </p:spTree>
    <p:extLst>
      <p:ext uri="{BB962C8B-B14F-4D97-AF65-F5344CB8AC3E}">
        <p14:creationId xmlns:p14="http://schemas.microsoft.com/office/powerpoint/2010/main" val="38671478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60437FFE-0A2E-5F7B-7C5D-4D6E43DF659A}"/>
              </a:ext>
            </a:extLst>
          </p:cNvPr>
          <p:cNvSpPr>
            <a:spLocks noGrp="1"/>
          </p:cNvSpPr>
          <p:nvPr>
            <p:ph type="body" sz="quarter" idx="10"/>
          </p:nvPr>
        </p:nvSpPr>
        <p:spPr/>
        <p:txBody>
          <a:bodyPr>
            <a:normAutofit fontScale="70000" lnSpcReduction="20000"/>
          </a:bodyPr>
          <a:lstStyle/>
          <a:p>
            <a:r>
              <a:rPr lang="en-US" b="1" dirty="0"/>
              <a:t>It follows from </a:t>
            </a:r>
            <a:r>
              <a:rPr lang="en-US" b="1" dirty="0">
                <a:solidFill>
                  <a:srgbClr val="FF0000"/>
                </a:solidFill>
              </a:rPr>
              <a:t>all the forgoing</a:t>
            </a:r>
            <a:r>
              <a:rPr lang="en-US" b="1" dirty="0"/>
              <a:t> that it is a principle</a:t>
            </a:r>
            <a:r>
              <a:rPr lang="en-US" dirty="0"/>
              <a:t> of the EEA Agreement that the Contracting Parties are obliged to provide for compensation for loss and damage cause to individuals by breaches of the obligations under the EEA Agreement …</a:t>
            </a:r>
            <a:endParaRPr lang="nb-NO" dirty="0"/>
          </a:p>
        </p:txBody>
      </p:sp>
      <p:sp>
        <p:nvSpPr>
          <p:cNvPr id="3" name="Plassholder for tekst 2">
            <a:extLst>
              <a:ext uri="{FF2B5EF4-FFF2-40B4-BE49-F238E27FC236}">
                <a16:creationId xmlns:a16="http://schemas.microsoft.com/office/drawing/2014/main" id="{6B118382-E7B8-BF21-B977-410FF7B2EBA7}"/>
              </a:ext>
            </a:extLst>
          </p:cNvPr>
          <p:cNvSpPr>
            <a:spLocks noGrp="1"/>
          </p:cNvSpPr>
          <p:nvPr>
            <p:ph type="body" sz="quarter" idx="11"/>
          </p:nvPr>
        </p:nvSpPr>
        <p:spPr/>
        <p:txBody>
          <a:bodyPr/>
          <a:lstStyle/>
          <a:p>
            <a:r>
              <a:rPr lang="nb-NO" dirty="0"/>
              <a:t>Sak E-9/97 </a:t>
            </a:r>
            <a:r>
              <a:rPr lang="nb-NO" dirty="0" err="1"/>
              <a:t>Sveinbjörnsdóttir</a:t>
            </a:r>
            <a:r>
              <a:rPr lang="nb-NO" dirty="0"/>
              <a:t>, avsnitt 46–</a:t>
            </a:r>
            <a:r>
              <a:rPr lang="nb-NO" u="sng" dirty="0"/>
              <a:t>62</a:t>
            </a:r>
          </a:p>
        </p:txBody>
      </p:sp>
    </p:spTree>
    <p:extLst>
      <p:ext uri="{BB962C8B-B14F-4D97-AF65-F5344CB8AC3E}">
        <p14:creationId xmlns:p14="http://schemas.microsoft.com/office/powerpoint/2010/main" val="29735923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55DA195-2337-A715-A3C9-526FC899495A}"/>
              </a:ext>
            </a:extLst>
          </p:cNvPr>
          <p:cNvSpPr>
            <a:spLocks noGrp="1"/>
          </p:cNvSpPr>
          <p:nvPr>
            <p:ph type="title"/>
          </p:nvPr>
        </p:nvSpPr>
        <p:spPr/>
        <p:txBody>
          <a:bodyPr/>
          <a:lstStyle/>
          <a:p>
            <a:r>
              <a:rPr lang="nb-NO" b="1" dirty="0">
                <a:effectLst>
                  <a:outerShdw blurRad="38100" dist="38100" dir="2700000" algn="tl">
                    <a:srgbClr val="000000">
                      <a:alpha val="43137"/>
                    </a:srgbClr>
                  </a:outerShdw>
                </a:effectLst>
              </a:rPr>
              <a:t>C-488/19 </a:t>
            </a:r>
            <a:r>
              <a:rPr lang="nb-NO" b="1" i="1" dirty="0" err="1">
                <a:effectLst>
                  <a:outerShdw blurRad="38100" dist="38100" dir="2700000" algn="tl">
                    <a:srgbClr val="000000">
                      <a:alpha val="43137"/>
                    </a:srgbClr>
                  </a:outerShdw>
                </a:effectLst>
              </a:rPr>
              <a:t>JR</a:t>
            </a:r>
            <a:r>
              <a:rPr lang="nb-NO" b="1" i="1" dirty="0">
                <a:effectLst>
                  <a:outerShdw blurRad="38100" dist="38100" dir="2700000" algn="tl">
                    <a:srgbClr val="000000">
                      <a:alpha val="43137"/>
                    </a:srgbClr>
                  </a:outerShdw>
                </a:effectLst>
              </a:rPr>
              <a:t> </a:t>
            </a:r>
            <a:r>
              <a:rPr lang="nb-NO" b="1" dirty="0">
                <a:effectLst>
                  <a:outerShdw blurRad="38100" dist="38100" dir="2700000" algn="tl">
                    <a:srgbClr val="000000">
                      <a:alpha val="43137"/>
                    </a:srgbClr>
                  </a:outerShdw>
                </a:effectLst>
              </a:rPr>
              <a:t>– avsnitt 60</a:t>
            </a:r>
          </a:p>
        </p:txBody>
      </p:sp>
      <p:sp>
        <p:nvSpPr>
          <p:cNvPr id="3" name="Plassholder for innhold 2">
            <a:extLst>
              <a:ext uri="{FF2B5EF4-FFF2-40B4-BE49-F238E27FC236}">
                <a16:creationId xmlns:a16="http://schemas.microsoft.com/office/drawing/2014/main" id="{8876090C-80D9-F45F-BA02-675708F670B5}"/>
              </a:ext>
            </a:extLst>
          </p:cNvPr>
          <p:cNvSpPr>
            <a:spLocks noGrp="1"/>
          </p:cNvSpPr>
          <p:nvPr>
            <p:ph sz="quarter" idx="4"/>
          </p:nvPr>
        </p:nvSpPr>
        <p:spPr/>
        <p:txBody>
          <a:bodyPr>
            <a:normAutofit/>
          </a:bodyPr>
          <a:lstStyle/>
          <a:p>
            <a:pPr marL="0" indent="0">
              <a:buNone/>
            </a:pPr>
            <a:r>
              <a:rPr lang="nb-NO" sz="2800" dirty="0"/>
              <a:t>"… </a:t>
            </a:r>
            <a:r>
              <a:rPr lang="en-US" sz="2800" dirty="0"/>
              <a:t>the Kingdom of </a:t>
            </a:r>
            <a:r>
              <a:rPr lang="en-US" sz="2800" u="sng" dirty="0"/>
              <a:t>Norway</a:t>
            </a:r>
            <a:r>
              <a:rPr lang="en-US" sz="2800" dirty="0"/>
              <a:t>, a third State which has a </a:t>
            </a:r>
            <a:r>
              <a:rPr lang="en-US" sz="2800" u="sng" dirty="0"/>
              <a:t>special relationship</a:t>
            </a:r>
            <a:r>
              <a:rPr lang="en-US" sz="2800" dirty="0"/>
              <a:t> with the European Union, </a:t>
            </a:r>
            <a:r>
              <a:rPr lang="en-US" sz="2800" u="sng" dirty="0"/>
              <a:t>going beyond economic and commercial cooperation</a:t>
            </a:r>
            <a:r>
              <a:rPr lang="en-US" sz="2800" dirty="0"/>
              <a:t>, since it </a:t>
            </a:r>
            <a:r>
              <a:rPr lang="en-US" sz="2800" u="sng" dirty="0"/>
              <a:t>is a party to the Agreement on the European Economic Area, participates in the Common European Asylum System, implements and applies the Schengen </a:t>
            </a:r>
            <a:r>
              <a:rPr lang="en-US" sz="2800" i="1" u="sng" dirty="0"/>
              <a:t>acquis</a:t>
            </a:r>
            <a:r>
              <a:rPr lang="en-US" sz="2800" u="sng" dirty="0"/>
              <a:t>, and has concluded with the European Union the Agreement on the surrender procedure between the Member States of the European Union and Iceland and Norway</a:t>
            </a:r>
            <a:r>
              <a:rPr lang="en-US" sz="2800" dirty="0"/>
              <a:t> …</a:t>
            </a:r>
            <a:r>
              <a:rPr lang="nb-NO" sz="2800" dirty="0"/>
              <a:t>"</a:t>
            </a:r>
          </a:p>
        </p:txBody>
      </p:sp>
      <p:sp>
        <p:nvSpPr>
          <p:cNvPr id="4" name="TekstSylinder 3">
            <a:extLst>
              <a:ext uri="{FF2B5EF4-FFF2-40B4-BE49-F238E27FC236}">
                <a16:creationId xmlns:a16="http://schemas.microsoft.com/office/drawing/2014/main" id="{3BD5987A-5370-E3F4-56C5-EF7942D04779}"/>
              </a:ext>
            </a:extLst>
          </p:cNvPr>
          <p:cNvSpPr txBox="1"/>
          <p:nvPr/>
        </p:nvSpPr>
        <p:spPr>
          <a:xfrm>
            <a:off x="186431" y="6311900"/>
            <a:ext cx="1699504" cy="369332"/>
          </a:xfrm>
          <a:prstGeom prst="rect">
            <a:avLst/>
          </a:prstGeom>
          <a:noFill/>
        </p:spPr>
        <p:txBody>
          <a:bodyPr wrap="none" rtlCol="0">
            <a:spAutoFit/>
          </a:bodyPr>
          <a:lstStyle/>
          <a:p>
            <a:r>
              <a:rPr lang="nb-NO" b="1" dirty="0">
                <a:solidFill>
                  <a:srgbClr val="FF0000"/>
                </a:solidFill>
              </a:rPr>
              <a:t>17. mars 2021</a:t>
            </a:r>
          </a:p>
        </p:txBody>
      </p:sp>
    </p:spTree>
    <p:extLst>
      <p:ext uri="{BB962C8B-B14F-4D97-AF65-F5344CB8AC3E}">
        <p14:creationId xmlns:p14="http://schemas.microsoft.com/office/powerpoint/2010/main" val="10796883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930F632-AC33-19A9-4C20-0AFDCE02F6AE}"/>
              </a:ext>
            </a:extLst>
          </p:cNvPr>
          <p:cNvSpPr>
            <a:spLocks noGrp="1"/>
          </p:cNvSpPr>
          <p:nvPr>
            <p:ph type="ctrTitle"/>
          </p:nvPr>
        </p:nvSpPr>
        <p:spPr/>
        <p:txBody>
          <a:bodyPr/>
          <a:lstStyle/>
          <a:p>
            <a:r>
              <a:rPr lang="nb-NO" b="1" dirty="0">
                <a:effectLst>
                  <a:outerShdw blurRad="38100" dist="38100" dir="2700000" algn="tl">
                    <a:srgbClr val="000000">
                      <a:alpha val="43137"/>
                    </a:srgbClr>
                  </a:outerShdw>
                </a:effectLst>
              </a:rPr>
              <a:t>Sak E-2/20 </a:t>
            </a:r>
            <a:r>
              <a:rPr lang="nb-NO" b="1" i="1" dirty="0">
                <a:effectLst>
                  <a:outerShdw blurRad="38100" dist="38100" dir="2700000" algn="tl">
                    <a:srgbClr val="000000">
                      <a:alpha val="43137"/>
                    </a:srgbClr>
                  </a:outerShdw>
                </a:effectLst>
              </a:rPr>
              <a:t>L</a:t>
            </a:r>
          </a:p>
        </p:txBody>
      </p:sp>
      <p:sp>
        <p:nvSpPr>
          <p:cNvPr id="3" name="Undertittel 2">
            <a:extLst>
              <a:ext uri="{FF2B5EF4-FFF2-40B4-BE49-F238E27FC236}">
                <a16:creationId xmlns:a16="http://schemas.microsoft.com/office/drawing/2014/main" id="{60A55032-F2FD-A034-357E-25B8DEF4CE21}"/>
              </a:ext>
            </a:extLst>
          </p:cNvPr>
          <p:cNvSpPr>
            <a:spLocks noGrp="1"/>
          </p:cNvSpPr>
          <p:nvPr>
            <p:ph type="subTitle" idx="1"/>
          </p:nvPr>
        </p:nvSpPr>
        <p:spPr/>
        <p:txBody>
          <a:bodyPr/>
          <a:lstStyle/>
          <a:p>
            <a:endParaRPr lang="nb-NO"/>
          </a:p>
        </p:txBody>
      </p:sp>
      <p:sp>
        <p:nvSpPr>
          <p:cNvPr id="4" name="TekstSylinder 3">
            <a:extLst>
              <a:ext uri="{FF2B5EF4-FFF2-40B4-BE49-F238E27FC236}">
                <a16:creationId xmlns:a16="http://schemas.microsoft.com/office/drawing/2014/main" id="{1934BB0F-B317-9BF9-8704-C6CDBBD9CC9B}"/>
              </a:ext>
            </a:extLst>
          </p:cNvPr>
          <p:cNvSpPr txBox="1"/>
          <p:nvPr/>
        </p:nvSpPr>
        <p:spPr>
          <a:xfrm>
            <a:off x="186431" y="6311900"/>
            <a:ext cx="1646605" cy="369332"/>
          </a:xfrm>
          <a:prstGeom prst="rect">
            <a:avLst/>
          </a:prstGeom>
          <a:noFill/>
        </p:spPr>
        <p:txBody>
          <a:bodyPr wrap="none" rtlCol="0">
            <a:spAutoFit/>
          </a:bodyPr>
          <a:lstStyle/>
          <a:p>
            <a:r>
              <a:rPr lang="nb-NO" b="1" dirty="0">
                <a:solidFill>
                  <a:srgbClr val="FF0000"/>
                </a:solidFill>
              </a:rPr>
              <a:t>21. april 2021</a:t>
            </a:r>
          </a:p>
        </p:txBody>
      </p:sp>
    </p:spTree>
    <p:extLst>
      <p:ext uri="{BB962C8B-B14F-4D97-AF65-F5344CB8AC3E}">
        <p14:creationId xmlns:p14="http://schemas.microsoft.com/office/powerpoint/2010/main" val="28155693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3E689584-7B7B-8FC6-EFE2-177E1BF1C361}"/>
              </a:ext>
            </a:extLst>
          </p:cNvPr>
          <p:cNvSpPr>
            <a:spLocks noGrp="1"/>
          </p:cNvSpPr>
          <p:nvPr>
            <p:ph type="body" sz="quarter" idx="10"/>
          </p:nvPr>
        </p:nvSpPr>
        <p:spPr/>
        <p:txBody>
          <a:bodyPr>
            <a:normAutofit fontScale="92500" lnSpcReduction="10000"/>
          </a:bodyPr>
          <a:lstStyle/>
          <a:p>
            <a:r>
              <a:rPr lang="en-US" dirty="0"/>
              <a:t>… freedom of movement for workers represents a specific expression of </a:t>
            </a:r>
            <a:r>
              <a:rPr lang="en-US" b="1" dirty="0"/>
              <a:t>the general right to move and reside freely within the EEA</a:t>
            </a:r>
            <a:r>
              <a:rPr lang="en-US" dirty="0"/>
              <a:t>… </a:t>
            </a:r>
            <a:endParaRPr lang="nb-NO" dirty="0"/>
          </a:p>
        </p:txBody>
      </p:sp>
      <p:sp>
        <p:nvSpPr>
          <p:cNvPr id="3" name="Plassholder for tekst 2">
            <a:extLst>
              <a:ext uri="{FF2B5EF4-FFF2-40B4-BE49-F238E27FC236}">
                <a16:creationId xmlns:a16="http://schemas.microsoft.com/office/drawing/2014/main" id="{FA341BEE-D8BD-8CA6-DAD2-59961B0A48F9}"/>
              </a:ext>
            </a:extLst>
          </p:cNvPr>
          <p:cNvSpPr>
            <a:spLocks noGrp="1"/>
          </p:cNvSpPr>
          <p:nvPr>
            <p:ph type="body" sz="quarter" idx="11"/>
          </p:nvPr>
        </p:nvSpPr>
        <p:spPr/>
        <p:txBody>
          <a:bodyPr/>
          <a:lstStyle/>
          <a:p>
            <a:r>
              <a:rPr lang="nb-NO" dirty="0"/>
              <a:t>Sak E-2/20 L, avsnitt 24</a:t>
            </a:r>
          </a:p>
        </p:txBody>
      </p:sp>
      <p:sp>
        <p:nvSpPr>
          <p:cNvPr id="4" name="TekstSylinder 3">
            <a:extLst>
              <a:ext uri="{FF2B5EF4-FFF2-40B4-BE49-F238E27FC236}">
                <a16:creationId xmlns:a16="http://schemas.microsoft.com/office/drawing/2014/main" id="{AA9A1422-B323-1383-F91C-C065A7598302}"/>
              </a:ext>
            </a:extLst>
          </p:cNvPr>
          <p:cNvSpPr txBox="1"/>
          <p:nvPr/>
        </p:nvSpPr>
        <p:spPr>
          <a:xfrm>
            <a:off x="186431" y="6311900"/>
            <a:ext cx="1646605" cy="369332"/>
          </a:xfrm>
          <a:prstGeom prst="rect">
            <a:avLst/>
          </a:prstGeom>
          <a:noFill/>
        </p:spPr>
        <p:txBody>
          <a:bodyPr wrap="none" rtlCol="0">
            <a:spAutoFit/>
          </a:bodyPr>
          <a:lstStyle/>
          <a:p>
            <a:r>
              <a:rPr lang="nb-NO" b="1" dirty="0">
                <a:solidFill>
                  <a:srgbClr val="FF0000"/>
                </a:solidFill>
              </a:rPr>
              <a:t>21. april 2021</a:t>
            </a:r>
          </a:p>
        </p:txBody>
      </p:sp>
    </p:spTree>
    <p:extLst>
      <p:ext uri="{BB962C8B-B14F-4D97-AF65-F5344CB8AC3E}">
        <p14:creationId xmlns:p14="http://schemas.microsoft.com/office/powerpoint/2010/main" val="40144336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0665FA7-7DCD-094A-BF70-73B09723C840}"/>
              </a:ext>
            </a:extLst>
          </p:cNvPr>
          <p:cNvSpPr>
            <a:spLocks noGrp="1"/>
          </p:cNvSpPr>
          <p:nvPr>
            <p:ph type="title"/>
          </p:nvPr>
        </p:nvSpPr>
        <p:spPr/>
        <p:txBody>
          <a:bodyPr/>
          <a:lstStyle/>
          <a:p>
            <a:r>
              <a:rPr lang="nb-NO" b="1" dirty="0">
                <a:effectLst>
                  <a:outerShdw blurRad="38100" dist="38100" dir="2700000" algn="tl">
                    <a:srgbClr val="000000">
                      <a:alpha val="43137"/>
                    </a:srgbClr>
                  </a:outerShdw>
                </a:effectLst>
              </a:rPr>
              <a:t>Sak E-8/20 </a:t>
            </a:r>
            <a:r>
              <a:rPr lang="nb-NO" b="1" i="1" dirty="0">
                <a:effectLst>
                  <a:outerShdw blurRad="38100" dist="38100" dir="2700000" algn="tl">
                    <a:srgbClr val="000000">
                      <a:alpha val="43137"/>
                    </a:srgbClr>
                  </a:outerShdw>
                </a:effectLst>
              </a:rPr>
              <a:t>N</a:t>
            </a:r>
            <a:r>
              <a:rPr lang="nb-NO" b="1" dirty="0">
                <a:effectLst>
                  <a:outerShdw blurRad="38100" dist="38100" dir="2700000" algn="tl">
                    <a:srgbClr val="000000">
                      <a:alpha val="43137"/>
                    </a:srgbClr>
                  </a:outerShdw>
                </a:effectLst>
              </a:rPr>
              <a:t>, avsnitt 77–78</a:t>
            </a:r>
          </a:p>
        </p:txBody>
      </p:sp>
      <p:sp>
        <p:nvSpPr>
          <p:cNvPr id="3" name="Plassholder for innhold 2">
            <a:extLst>
              <a:ext uri="{FF2B5EF4-FFF2-40B4-BE49-F238E27FC236}">
                <a16:creationId xmlns:a16="http://schemas.microsoft.com/office/drawing/2014/main" id="{127B4B4D-9147-6A72-2535-27AD8412F105}"/>
              </a:ext>
            </a:extLst>
          </p:cNvPr>
          <p:cNvSpPr>
            <a:spLocks noGrp="1"/>
          </p:cNvSpPr>
          <p:nvPr>
            <p:ph sz="quarter" idx="4"/>
          </p:nvPr>
        </p:nvSpPr>
        <p:spPr/>
        <p:txBody>
          <a:bodyPr>
            <a:normAutofit/>
          </a:bodyPr>
          <a:lstStyle/>
          <a:p>
            <a:r>
              <a:rPr lang="nb-NO" sz="2800" dirty="0"/>
              <a:t>"</a:t>
            </a:r>
            <a:r>
              <a:rPr lang="en-US" sz="2800" dirty="0"/>
              <a:t>In the case of a person who is prevented from working, as in the case of recipients of a benefit such as that at issue, </a:t>
            </a:r>
            <a:r>
              <a:rPr lang="en-US" sz="2800" u="sng" dirty="0"/>
              <a:t>numerous explanations may explain their choosing to stay in another EEA State</a:t>
            </a:r>
            <a:r>
              <a:rPr lang="en-US" sz="2800" dirty="0"/>
              <a:t>. However, in such circumstances, </a:t>
            </a:r>
            <a:r>
              <a:rPr lang="en-US" sz="2800" u="sng" dirty="0"/>
              <a:t>it can be assumed that such an individual will receive services</a:t>
            </a:r>
            <a:r>
              <a:rPr lang="en-US" sz="2800" dirty="0"/>
              <a:t> in the EEA State in which he stays.</a:t>
            </a:r>
            <a:r>
              <a:rPr lang="nb-NO" sz="2800" dirty="0"/>
              <a:t>"</a:t>
            </a:r>
          </a:p>
          <a:p>
            <a:r>
              <a:rPr lang="nb-NO" sz="2800" dirty="0"/>
              <a:t>"</a:t>
            </a:r>
            <a:r>
              <a:rPr lang="en-US" sz="2800" dirty="0"/>
              <a:t>On the basis of the foregoing, it follows that a person such as N who has exercised his </a:t>
            </a:r>
            <a:r>
              <a:rPr lang="en-US" sz="2800" u="sng" dirty="0"/>
              <a:t>freedom to move and to receive services</a:t>
            </a:r>
            <a:r>
              <a:rPr lang="en-US" sz="2800" dirty="0"/>
              <a:t> in an EEA State other than his home State comes within the scope of Article 36 EEA.</a:t>
            </a:r>
            <a:r>
              <a:rPr lang="nb-NO" sz="2800" dirty="0"/>
              <a:t>"</a:t>
            </a:r>
          </a:p>
        </p:txBody>
      </p:sp>
      <p:sp>
        <p:nvSpPr>
          <p:cNvPr id="4" name="TekstSylinder 3">
            <a:extLst>
              <a:ext uri="{FF2B5EF4-FFF2-40B4-BE49-F238E27FC236}">
                <a16:creationId xmlns:a16="http://schemas.microsoft.com/office/drawing/2014/main" id="{5C6F1136-F489-66C7-7F24-AE536FB76752}"/>
              </a:ext>
            </a:extLst>
          </p:cNvPr>
          <p:cNvSpPr txBox="1"/>
          <p:nvPr/>
        </p:nvSpPr>
        <p:spPr>
          <a:xfrm>
            <a:off x="186431" y="6311900"/>
            <a:ext cx="1451038" cy="369332"/>
          </a:xfrm>
          <a:prstGeom prst="rect">
            <a:avLst/>
          </a:prstGeom>
          <a:noFill/>
        </p:spPr>
        <p:txBody>
          <a:bodyPr wrap="none" rtlCol="0">
            <a:spAutoFit/>
          </a:bodyPr>
          <a:lstStyle/>
          <a:p>
            <a:r>
              <a:rPr lang="nb-NO" b="1" dirty="0">
                <a:solidFill>
                  <a:srgbClr val="FF0000"/>
                </a:solidFill>
              </a:rPr>
              <a:t>5. mai 2021</a:t>
            </a:r>
          </a:p>
        </p:txBody>
      </p:sp>
    </p:spTree>
    <p:extLst>
      <p:ext uri="{BB962C8B-B14F-4D97-AF65-F5344CB8AC3E}">
        <p14:creationId xmlns:p14="http://schemas.microsoft.com/office/powerpoint/2010/main" val="14990758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0665FA7-7DCD-094A-BF70-73B09723C840}"/>
              </a:ext>
            </a:extLst>
          </p:cNvPr>
          <p:cNvSpPr>
            <a:spLocks noGrp="1"/>
          </p:cNvSpPr>
          <p:nvPr>
            <p:ph type="title"/>
          </p:nvPr>
        </p:nvSpPr>
        <p:spPr/>
        <p:txBody>
          <a:bodyPr/>
          <a:lstStyle/>
          <a:p>
            <a:r>
              <a:rPr lang="nb-NO" b="1" dirty="0">
                <a:effectLst>
                  <a:outerShdw blurRad="38100" dist="38100" dir="2700000" algn="tl">
                    <a:srgbClr val="000000">
                      <a:alpha val="43137"/>
                    </a:srgbClr>
                  </a:outerShdw>
                </a:effectLst>
              </a:rPr>
              <a:t>Sak E-8/20 </a:t>
            </a:r>
            <a:r>
              <a:rPr lang="nb-NO" b="1" i="1" dirty="0">
                <a:effectLst>
                  <a:outerShdw blurRad="38100" dist="38100" dir="2700000" algn="tl">
                    <a:srgbClr val="000000">
                      <a:alpha val="43137"/>
                    </a:srgbClr>
                  </a:outerShdw>
                </a:effectLst>
              </a:rPr>
              <a:t>N</a:t>
            </a:r>
            <a:r>
              <a:rPr lang="nb-NO" b="1" dirty="0">
                <a:effectLst>
                  <a:outerShdw blurRad="38100" dist="38100" dir="2700000" algn="tl">
                    <a:srgbClr val="000000">
                      <a:alpha val="43137"/>
                    </a:srgbClr>
                  </a:outerShdw>
                </a:effectLst>
              </a:rPr>
              <a:t>, avsnitt 79–80 </a:t>
            </a:r>
          </a:p>
        </p:txBody>
      </p:sp>
      <p:sp>
        <p:nvSpPr>
          <p:cNvPr id="3" name="Plassholder for innhold 2">
            <a:extLst>
              <a:ext uri="{FF2B5EF4-FFF2-40B4-BE49-F238E27FC236}">
                <a16:creationId xmlns:a16="http://schemas.microsoft.com/office/drawing/2014/main" id="{127B4B4D-9147-6A72-2535-27AD8412F105}"/>
              </a:ext>
            </a:extLst>
          </p:cNvPr>
          <p:cNvSpPr>
            <a:spLocks noGrp="1"/>
          </p:cNvSpPr>
          <p:nvPr>
            <p:ph sz="quarter" idx="4"/>
          </p:nvPr>
        </p:nvSpPr>
        <p:spPr/>
        <p:txBody>
          <a:bodyPr>
            <a:noAutofit/>
          </a:bodyPr>
          <a:lstStyle/>
          <a:p>
            <a:r>
              <a:rPr lang="nb-NO" sz="2800" dirty="0"/>
              <a:t>"</a:t>
            </a:r>
            <a:r>
              <a:rPr lang="en-US" sz="2800" dirty="0"/>
              <a:t>… </a:t>
            </a:r>
            <a:r>
              <a:rPr lang="en-US" sz="2800" u="sng" dirty="0"/>
              <a:t>all measures</a:t>
            </a:r>
            <a:r>
              <a:rPr lang="en-US" sz="2800" dirty="0"/>
              <a:t> which prohibit, impede or render less attractive the exercise of the free movement of services must be regarded as restrictions …</a:t>
            </a:r>
            <a:r>
              <a:rPr lang="nb-NO" sz="2800" dirty="0"/>
              <a:t>"</a:t>
            </a:r>
          </a:p>
          <a:p>
            <a:r>
              <a:rPr lang="nb-NO" sz="2800" dirty="0"/>
              <a:t>"</a:t>
            </a:r>
            <a:r>
              <a:rPr lang="en-US" sz="2800" dirty="0"/>
              <a:t>Furthermore, it is </a:t>
            </a:r>
            <a:r>
              <a:rPr lang="en-US" sz="2800" u="sng" dirty="0"/>
              <a:t>of no relevance whether restrictions are imposed by the home State or by the host State</a:t>
            </a:r>
            <a:r>
              <a:rPr lang="en-US" sz="2800" dirty="0"/>
              <a:t>. As the Court held in </a:t>
            </a:r>
            <a:r>
              <a:rPr lang="en-US" sz="2800" i="1" dirty="0" err="1"/>
              <a:t>Rindal</a:t>
            </a:r>
            <a:r>
              <a:rPr lang="en-US" sz="2800" i="1" dirty="0"/>
              <a:t> and </a:t>
            </a:r>
            <a:r>
              <a:rPr lang="en-US" sz="2800" i="1" dirty="0" err="1"/>
              <a:t>Slinning</a:t>
            </a:r>
            <a:r>
              <a:rPr lang="en-US" sz="2800" dirty="0"/>
              <a:t>, Article 36 EEA also applies to any national rules that render the provision of services between EEA States more difficult than the provision of services purely within an EEA State (see Joined Cases E-11/07 and E-1/08 </a:t>
            </a:r>
            <a:r>
              <a:rPr lang="en-US" sz="2800" i="1" dirty="0" err="1"/>
              <a:t>Rindal</a:t>
            </a:r>
            <a:r>
              <a:rPr lang="en-US" sz="2800" i="1" dirty="0"/>
              <a:t> and </a:t>
            </a:r>
            <a:r>
              <a:rPr lang="en-US" sz="2800" i="1" dirty="0" err="1"/>
              <a:t>Slinning</a:t>
            </a:r>
            <a:r>
              <a:rPr lang="en-US" sz="2800" dirty="0"/>
              <a:t> [2008] … paragraph 44).</a:t>
            </a:r>
            <a:r>
              <a:rPr lang="nb-NO" sz="2800" dirty="0"/>
              <a:t>"</a:t>
            </a:r>
          </a:p>
        </p:txBody>
      </p:sp>
      <p:sp>
        <p:nvSpPr>
          <p:cNvPr id="4" name="TekstSylinder 3">
            <a:extLst>
              <a:ext uri="{FF2B5EF4-FFF2-40B4-BE49-F238E27FC236}">
                <a16:creationId xmlns:a16="http://schemas.microsoft.com/office/drawing/2014/main" id="{FCA609CA-37BC-15DC-FC7E-CC2FF2C91B96}"/>
              </a:ext>
            </a:extLst>
          </p:cNvPr>
          <p:cNvSpPr txBox="1"/>
          <p:nvPr/>
        </p:nvSpPr>
        <p:spPr>
          <a:xfrm>
            <a:off x="186431" y="6311900"/>
            <a:ext cx="1451038" cy="369332"/>
          </a:xfrm>
          <a:prstGeom prst="rect">
            <a:avLst/>
          </a:prstGeom>
          <a:noFill/>
        </p:spPr>
        <p:txBody>
          <a:bodyPr wrap="none" rtlCol="0">
            <a:spAutoFit/>
          </a:bodyPr>
          <a:lstStyle/>
          <a:p>
            <a:r>
              <a:rPr lang="nb-NO" b="1" dirty="0">
                <a:solidFill>
                  <a:srgbClr val="FF0000"/>
                </a:solidFill>
              </a:rPr>
              <a:t>5. mai 2021</a:t>
            </a:r>
          </a:p>
        </p:txBody>
      </p:sp>
    </p:spTree>
    <p:extLst>
      <p:ext uri="{BB962C8B-B14F-4D97-AF65-F5344CB8AC3E}">
        <p14:creationId xmlns:p14="http://schemas.microsoft.com/office/powerpoint/2010/main" val="8794382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lassholder for bilde 11">
            <a:extLst>
              <a:ext uri="{FF2B5EF4-FFF2-40B4-BE49-F238E27FC236}">
                <a16:creationId xmlns:a16="http://schemas.microsoft.com/office/drawing/2014/main" id="{F0739E8E-79B5-75DC-ABF3-143B98236E34}"/>
              </a:ext>
            </a:extLst>
          </p:cNvPr>
          <p:cNvPicPr>
            <a:picLocks noGrp="1" noChangeAspect="1"/>
          </p:cNvPicPr>
          <p:nvPr>
            <p:ph type="pic" sz="quarter" idx="10"/>
          </p:nvPr>
        </p:nvPicPr>
        <p:blipFill rotWithShape="1">
          <a:blip r:embed="rId2"/>
          <a:srcRect l="122" r="122"/>
          <a:stretch/>
        </p:blipFill>
        <p:spPr>
          <a:xfrm>
            <a:off x="-825624" y="-612559"/>
            <a:ext cx="12192000" cy="68580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13580428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D0927AD-7CD1-153C-6EEC-EAFE64A3021B}"/>
              </a:ext>
            </a:extLst>
          </p:cNvPr>
          <p:cNvSpPr>
            <a:spLocks noGrp="1"/>
          </p:cNvSpPr>
          <p:nvPr>
            <p:ph type="title"/>
          </p:nvPr>
        </p:nvSpPr>
        <p:spPr/>
        <p:txBody>
          <a:bodyPr>
            <a:normAutofit/>
          </a:bodyPr>
          <a:lstStyle/>
          <a:p>
            <a:r>
              <a:rPr lang="nb-NO" b="1" dirty="0">
                <a:effectLst>
                  <a:outerShdw blurRad="38100" dist="38100" dir="2700000" algn="tl">
                    <a:srgbClr val="000000">
                      <a:alpha val="43137"/>
                    </a:srgbClr>
                  </a:outerShdw>
                </a:effectLst>
              </a:rPr>
              <a:t>Sak E-26/13 </a:t>
            </a:r>
            <a:r>
              <a:rPr lang="nb-NO" b="1" i="1" dirty="0">
                <a:effectLst>
                  <a:outerShdw blurRad="38100" dist="38100" dir="2700000" algn="tl">
                    <a:srgbClr val="000000">
                      <a:alpha val="43137"/>
                    </a:srgbClr>
                  </a:outerShdw>
                </a:effectLst>
              </a:rPr>
              <a:t>Gunnarsson</a:t>
            </a:r>
            <a:r>
              <a:rPr lang="nb-NO" b="1" dirty="0">
                <a:effectLst>
                  <a:outerShdw blurRad="38100" dist="38100" dir="2700000" algn="tl">
                    <a:srgbClr val="000000">
                      <a:alpha val="43137"/>
                    </a:srgbClr>
                  </a:outerShdw>
                </a:effectLst>
              </a:rPr>
              <a:t> – anførsler</a:t>
            </a:r>
            <a:endParaRPr lang="nb-NO" dirty="0"/>
          </a:p>
        </p:txBody>
      </p:sp>
      <p:sp>
        <p:nvSpPr>
          <p:cNvPr id="3" name="Plassholder for innhold 2">
            <a:extLst>
              <a:ext uri="{FF2B5EF4-FFF2-40B4-BE49-F238E27FC236}">
                <a16:creationId xmlns:a16="http://schemas.microsoft.com/office/drawing/2014/main" id="{5FA2A4D9-D739-97C6-6C54-3DC7EA1A1AF6}"/>
              </a:ext>
            </a:extLst>
          </p:cNvPr>
          <p:cNvSpPr>
            <a:spLocks noGrp="1"/>
          </p:cNvSpPr>
          <p:nvPr>
            <p:ph sz="half" idx="1"/>
          </p:nvPr>
        </p:nvSpPr>
        <p:spPr/>
        <p:txBody>
          <a:bodyPr>
            <a:normAutofit/>
          </a:bodyPr>
          <a:lstStyle/>
          <a:p>
            <a:r>
              <a:rPr lang="en-US" sz="2800" b="1" dirty="0">
                <a:effectLst>
                  <a:outerShdw blurRad="38100" dist="38100" dir="2700000" algn="tl">
                    <a:srgbClr val="000000">
                      <a:alpha val="43137"/>
                    </a:srgbClr>
                  </a:outerShdw>
                </a:effectLst>
              </a:rPr>
              <a:t>ESA, </a:t>
            </a:r>
            <a:r>
              <a:rPr lang="en-US" sz="2800" b="1" dirty="0" err="1">
                <a:effectLst>
                  <a:outerShdw blurRad="38100" dist="38100" dir="2700000" algn="tl">
                    <a:srgbClr val="000000">
                      <a:alpha val="43137"/>
                    </a:srgbClr>
                  </a:outerShdw>
                </a:effectLst>
              </a:rPr>
              <a:t>avsnitt</a:t>
            </a:r>
            <a:r>
              <a:rPr lang="en-US" sz="2800" b="1" dirty="0">
                <a:effectLst>
                  <a:outerShdw blurRad="38100" dist="38100" dir="2700000" algn="tl">
                    <a:srgbClr val="000000">
                      <a:alpha val="43137"/>
                    </a:srgbClr>
                  </a:outerShdw>
                </a:effectLst>
              </a:rPr>
              <a:t> 61</a:t>
            </a:r>
          </a:p>
          <a:p>
            <a:pPr marL="0" indent="0">
              <a:buNone/>
            </a:pPr>
            <a:r>
              <a:rPr lang="en-US" sz="2800" dirty="0"/>
              <a:t>"Article 28 EEA creates a right of free movement for workers. The benefit of that provision and the corresponding provision of the </a:t>
            </a:r>
            <a:r>
              <a:rPr lang="en-US" sz="2800" dirty="0" err="1"/>
              <a:t>TFEU</a:t>
            </a:r>
            <a:r>
              <a:rPr lang="en-US" sz="2800" dirty="0"/>
              <a:t> have been extended to economically inactive persons only in very limited circumstances. …"</a:t>
            </a:r>
            <a:endParaRPr lang="nb-NO" sz="2800" dirty="0"/>
          </a:p>
        </p:txBody>
      </p:sp>
      <p:sp>
        <p:nvSpPr>
          <p:cNvPr id="4" name="Plassholder for innhold 3">
            <a:extLst>
              <a:ext uri="{FF2B5EF4-FFF2-40B4-BE49-F238E27FC236}">
                <a16:creationId xmlns:a16="http://schemas.microsoft.com/office/drawing/2014/main" id="{678890CD-A4C1-FB39-B6DB-93C5E91202E4}"/>
              </a:ext>
            </a:extLst>
          </p:cNvPr>
          <p:cNvSpPr>
            <a:spLocks noGrp="1"/>
          </p:cNvSpPr>
          <p:nvPr>
            <p:ph sz="half" idx="2"/>
          </p:nvPr>
        </p:nvSpPr>
        <p:spPr/>
        <p:txBody>
          <a:bodyPr>
            <a:noAutofit/>
          </a:bodyPr>
          <a:lstStyle/>
          <a:p>
            <a:r>
              <a:rPr lang="en-US" sz="2800" b="1" dirty="0">
                <a:effectLst>
                  <a:outerShdw blurRad="38100" dist="38100" dir="2700000" algn="tl">
                    <a:srgbClr val="000000">
                      <a:alpha val="43137"/>
                    </a:srgbClr>
                  </a:outerShdw>
                </a:effectLst>
              </a:rPr>
              <a:t>Gunnarsson, </a:t>
            </a:r>
            <a:r>
              <a:rPr lang="en-US" sz="2800" b="1" dirty="0" err="1">
                <a:effectLst>
                  <a:outerShdw blurRad="38100" dist="38100" dir="2700000" algn="tl">
                    <a:srgbClr val="000000">
                      <a:alpha val="43137"/>
                    </a:srgbClr>
                  </a:outerShdw>
                </a:effectLst>
              </a:rPr>
              <a:t>avsnitt</a:t>
            </a:r>
            <a:r>
              <a:rPr lang="en-US" sz="2800" b="1" dirty="0">
                <a:effectLst>
                  <a:outerShdw blurRad="38100" dist="38100" dir="2700000" algn="tl">
                    <a:srgbClr val="000000">
                      <a:alpha val="43137"/>
                    </a:srgbClr>
                  </a:outerShdw>
                </a:effectLst>
              </a:rPr>
              <a:t> 43</a:t>
            </a:r>
          </a:p>
          <a:p>
            <a:pPr marL="0" indent="0">
              <a:buNone/>
            </a:pPr>
            <a:r>
              <a:rPr lang="en-US" sz="2800" dirty="0"/>
              <a:t>"… Initially, the free movement of persons established by the EEA Agreement only applied to persons moving to another EEA State in order to pursue economic activity. Directive 90/365 extended the right of residence to persons who had ceased being economically active."</a:t>
            </a:r>
            <a:endParaRPr lang="nb-NO" sz="2800" dirty="0"/>
          </a:p>
        </p:txBody>
      </p:sp>
      <p:sp>
        <p:nvSpPr>
          <p:cNvPr id="5" name="TekstSylinder 4">
            <a:extLst>
              <a:ext uri="{FF2B5EF4-FFF2-40B4-BE49-F238E27FC236}">
                <a16:creationId xmlns:a16="http://schemas.microsoft.com/office/drawing/2014/main" id="{678D5312-9852-7D78-200C-BD837E45299E}"/>
              </a:ext>
            </a:extLst>
          </p:cNvPr>
          <p:cNvSpPr txBox="1"/>
          <p:nvPr/>
        </p:nvSpPr>
        <p:spPr>
          <a:xfrm>
            <a:off x="186431" y="6311900"/>
            <a:ext cx="1547218" cy="369332"/>
          </a:xfrm>
          <a:prstGeom prst="rect">
            <a:avLst/>
          </a:prstGeom>
          <a:noFill/>
        </p:spPr>
        <p:txBody>
          <a:bodyPr wrap="none" rtlCol="0">
            <a:spAutoFit/>
          </a:bodyPr>
          <a:lstStyle/>
          <a:p>
            <a:r>
              <a:rPr lang="nb-NO" b="1" dirty="0">
                <a:solidFill>
                  <a:srgbClr val="FF0000"/>
                </a:solidFill>
              </a:rPr>
              <a:t>27. juni 2014</a:t>
            </a:r>
          </a:p>
        </p:txBody>
      </p:sp>
    </p:spTree>
    <p:extLst>
      <p:ext uri="{BB962C8B-B14F-4D97-AF65-F5344CB8AC3E}">
        <p14:creationId xmlns:p14="http://schemas.microsoft.com/office/powerpoint/2010/main" val="18468839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3A97D12-B5D2-4986-4DAC-2029732381CF}"/>
              </a:ext>
            </a:extLst>
          </p:cNvPr>
          <p:cNvSpPr>
            <a:spLocks noGrp="1"/>
          </p:cNvSpPr>
          <p:nvPr>
            <p:ph type="title"/>
          </p:nvPr>
        </p:nvSpPr>
        <p:spPr/>
        <p:txBody>
          <a:bodyPr/>
          <a:lstStyle/>
          <a:p>
            <a:r>
              <a:rPr lang="nb-NO" b="1" dirty="0">
                <a:effectLst>
                  <a:outerShdw blurRad="38100" dist="38100" dir="2700000" algn="tl">
                    <a:srgbClr val="000000">
                      <a:alpha val="43137"/>
                    </a:srgbClr>
                  </a:outerShdw>
                </a:effectLst>
              </a:rPr>
              <a:t>Sak C-128/22 Nordic Info – AG </a:t>
            </a:r>
            <a:r>
              <a:rPr lang="nb-NO" b="1" dirty="0" err="1">
                <a:effectLst>
                  <a:outerShdw blurRad="38100" dist="38100" dir="2700000" algn="tl">
                    <a:srgbClr val="000000">
                      <a:alpha val="43137"/>
                    </a:srgbClr>
                  </a:outerShdw>
                </a:effectLst>
              </a:rPr>
              <a:t>Emiliou</a:t>
            </a:r>
            <a:endParaRPr lang="nb-NO" b="1" dirty="0">
              <a:effectLst>
                <a:outerShdw blurRad="38100" dist="38100" dir="2700000" algn="tl">
                  <a:srgbClr val="000000">
                    <a:alpha val="43137"/>
                  </a:srgbClr>
                </a:outerShdw>
              </a:effectLst>
            </a:endParaRPr>
          </a:p>
        </p:txBody>
      </p:sp>
      <p:sp>
        <p:nvSpPr>
          <p:cNvPr id="3" name="Plassholder for innhold 2">
            <a:extLst>
              <a:ext uri="{FF2B5EF4-FFF2-40B4-BE49-F238E27FC236}">
                <a16:creationId xmlns:a16="http://schemas.microsoft.com/office/drawing/2014/main" id="{AA90826C-CA19-856F-30FB-795EDC821B09}"/>
              </a:ext>
            </a:extLst>
          </p:cNvPr>
          <p:cNvSpPr>
            <a:spLocks noGrp="1"/>
          </p:cNvSpPr>
          <p:nvPr>
            <p:ph sz="quarter" idx="4"/>
          </p:nvPr>
        </p:nvSpPr>
        <p:spPr>
          <a:xfrm>
            <a:off x="2814221" y="1900971"/>
            <a:ext cx="8539578" cy="4095566"/>
          </a:xfrm>
        </p:spPr>
        <p:txBody>
          <a:bodyPr>
            <a:normAutofit/>
          </a:bodyPr>
          <a:lstStyle/>
          <a:p>
            <a:r>
              <a:rPr lang="nb-NO" sz="2800" b="1" dirty="0">
                <a:effectLst>
                  <a:outerShdw blurRad="38100" dist="38100" dir="2700000" algn="tl">
                    <a:srgbClr val="000000">
                      <a:alpha val="43137"/>
                    </a:srgbClr>
                  </a:outerShdw>
                </a:effectLst>
              </a:rPr>
              <a:t>Avsnitt 47:</a:t>
            </a:r>
          </a:p>
          <a:p>
            <a:r>
              <a:rPr lang="nb-NO" sz="2800" dirty="0"/>
              <a:t>"</a:t>
            </a:r>
            <a:r>
              <a:rPr lang="en-US" sz="2800" dirty="0"/>
              <a:t>In summary, the rules of the Citizenship Directive also govern, in my view, the movement of nationals of the EU Member States and of the EFTA States within the EEA, for whatever purpose. Accordingly, those persons enjoy, under the conditions specified in that directive, a right to move freely between, inter alia, Belgium and Iceland or Norway, inter alia for tourism.</a:t>
            </a:r>
            <a:r>
              <a:rPr lang="nb-NO" sz="2800" dirty="0"/>
              <a:t>" (avsnitt 47)</a:t>
            </a:r>
          </a:p>
        </p:txBody>
      </p:sp>
      <p:pic>
        <p:nvPicPr>
          <p:cNvPr id="5" name="Bilde 4" descr="Et bilde som inneholder person, klær, Menneskeansikt, Panne&#10;&#10;Automatisk generert beskrivelse">
            <a:extLst>
              <a:ext uri="{FF2B5EF4-FFF2-40B4-BE49-F238E27FC236}">
                <a16:creationId xmlns:a16="http://schemas.microsoft.com/office/drawing/2014/main" id="{2CD95BFC-3A2C-E234-53FA-EFFA637E1E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3480" y="2667794"/>
            <a:ext cx="1333500" cy="1333500"/>
          </a:xfrm>
          <a:prstGeom prst="rect">
            <a:avLst/>
          </a:prstGeom>
        </p:spPr>
      </p:pic>
      <p:sp>
        <p:nvSpPr>
          <p:cNvPr id="6" name="TekstSylinder 5">
            <a:extLst>
              <a:ext uri="{FF2B5EF4-FFF2-40B4-BE49-F238E27FC236}">
                <a16:creationId xmlns:a16="http://schemas.microsoft.com/office/drawing/2014/main" id="{695A3166-2267-9299-7FF5-0BD503B566CB}"/>
              </a:ext>
            </a:extLst>
          </p:cNvPr>
          <p:cNvSpPr txBox="1"/>
          <p:nvPr/>
        </p:nvSpPr>
        <p:spPr>
          <a:xfrm>
            <a:off x="186431" y="6311900"/>
            <a:ext cx="2233304" cy="369332"/>
          </a:xfrm>
          <a:prstGeom prst="rect">
            <a:avLst/>
          </a:prstGeom>
          <a:noFill/>
        </p:spPr>
        <p:txBody>
          <a:bodyPr wrap="none" rtlCol="0">
            <a:spAutoFit/>
          </a:bodyPr>
          <a:lstStyle/>
          <a:p>
            <a:r>
              <a:rPr lang="nb-NO" b="1" dirty="0">
                <a:solidFill>
                  <a:srgbClr val="FF0000"/>
                </a:solidFill>
              </a:rPr>
              <a:t>7. september 2023</a:t>
            </a:r>
          </a:p>
        </p:txBody>
      </p:sp>
    </p:spTree>
    <p:extLst>
      <p:ext uri="{BB962C8B-B14F-4D97-AF65-F5344CB8AC3E}">
        <p14:creationId xmlns:p14="http://schemas.microsoft.com/office/powerpoint/2010/main" val="1781302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92FF6F0-CBB3-2457-A3DA-EEF345717A6C}"/>
              </a:ext>
            </a:extLst>
          </p:cNvPr>
          <p:cNvSpPr>
            <a:spLocks noGrp="1"/>
          </p:cNvSpPr>
          <p:nvPr>
            <p:ph type="title"/>
          </p:nvPr>
        </p:nvSpPr>
        <p:spPr/>
        <p:txBody>
          <a:bodyPr/>
          <a:lstStyle/>
          <a:p>
            <a:r>
              <a:rPr lang="nb-NO" b="1" dirty="0">
                <a:effectLst>
                  <a:outerShdw blurRad="38100" dist="38100" dir="2700000" algn="tl">
                    <a:srgbClr val="000000">
                      <a:alpha val="43137"/>
                    </a:srgbClr>
                  </a:outerShdw>
                </a:effectLst>
              </a:rPr>
              <a:t>Så, hvor står vi nå?</a:t>
            </a:r>
          </a:p>
        </p:txBody>
      </p:sp>
      <p:sp>
        <p:nvSpPr>
          <p:cNvPr id="3" name="Plassholder for innhold 2">
            <a:extLst>
              <a:ext uri="{FF2B5EF4-FFF2-40B4-BE49-F238E27FC236}">
                <a16:creationId xmlns:a16="http://schemas.microsoft.com/office/drawing/2014/main" id="{B12D3D2D-8804-B4A2-0536-DEB631443142}"/>
              </a:ext>
            </a:extLst>
          </p:cNvPr>
          <p:cNvSpPr>
            <a:spLocks noGrp="1"/>
          </p:cNvSpPr>
          <p:nvPr>
            <p:ph sz="quarter" idx="4"/>
          </p:nvPr>
        </p:nvSpPr>
        <p:spPr>
          <a:xfrm>
            <a:off x="838200" y="1900970"/>
            <a:ext cx="10515599" cy="4348909"/>
          </a:xfrm>
        </p:spPr>
        <p:txBody>
          <a:bodyPr>
            <a:normAutofit/>
          </a:bodyPr>
          <a:lstStyle/>
          <a:p>
            <a:r>
              <a:rPr lang="nb-NO" b="1" dirty="0">
                <a:effectLst>
                  <a:outerShdw blurRad="38100" dist="38100" dir="2700000" algn="tl">
                    <a:srgbClr val="000000">
                      <a:alpha val="43137"/>
                    </a:srgbClr>
                  </a:outerShdw>
                </a:effectLst>
              </a:rPr>
              <a:t>Generelt EØS-rettslig prinsipp </a:t>
            </a:r>
            <a:r>
              <a:rPr lang="nb-NO" dirty="0"/>
              <a:t>at EØS-borgere kan bevege seg fritt i EØS, for ethvert formål, økonomisk eller ikke-økonomisk</a:t>
            </a:r>
          </a:p>
          <a:p>
            <a:r>
              <a:rPr lang="nb-NO" b="1" dirty="0">
                <a:effectLst>
                  <a:outerShdw blurRad="38100" dist="38100" dir="2700000" algn="tl">
                    <a:srgbClr val="000000">
                      <a:alpha val="43137"/>
                    </a:srgbClr>
                  </a:outerShdw>
                </a:effectLst>
              </a:rPr>
              <a:t>Navlestrengen er kuttet:</a:t>
            </a:r>
            <a:r>
              <a:rPr lang="nb-NO" dirty="0">
                <a:effectLst>
                  <a:outerShdw blurRad="38100" dist="38100" dir="2700000" algn="tl">
                    <a:srgbClr val="000000">
                      <a:alpha val="43137"/>
                    </a:srgbClr>
                  </a:outerShdw>
                </a:effectLst>
              </a:rPr>
              <a:t> </a:t>
            </a:r>
            <a:r>
              <a:rPr lang="nb-NO" dirty="0"/>
              <a:t>ikke lenger noe krav om tilknytning til fri bevegelighet for arbeidstagere (i fortid, nåtid eller fremtid)</a:t>
            </a:r>
          </a:p>
          <a:p>
            <a:pPr lvl="1"/>
            <a:r>
              <a:rPr lang="nb-NO" b="1" dirty="0">
                <a:effectLst>
                  <a:outerShdw blurRad="38100" dist="38100" dir="2700000" algn="tl">
                    <a:srgbClr val="000000">
                      <a:alpha val="43137"/>
                    </a:srgbClr>
                  </a:outerShdw>
                </a:effectLst>
              </a:rPr>
              <a:t>Målet er klart: </a:t>
            </a:r>
            <a:r>
              <a:rPr lang="nb-NO" dirty="0"/>
              <a:t>Enhver EØS-borger skal ha fri bevegelighet &lt;– skal ikke hindres</a:t>
            </a:r>
          </a:p>
          <a:p>
            <a:pPr lvl="2"/>
            <a:r>
              <a:rPr lang="nb-NO" dirty="0"/>
              <a:t>Det konkrete rettsgrunnlaget kan variere, men man må lete etter et rettsgrunnlag, og tolke dette, med målet for øye</a:t>
            </a:r>
          </a:p>
          <a:p>
            <a:r>
              <a:rPr lang="nb-NO" i="1" dirty="0"/>
              <a:t>Gunnarsson</a:t>
            </a:r>
            <a:r>
              <a:rPr lang="nb-NO" dirty="0"/>
              <a:t> -&gt; </a:t>
            </a:r>
            <a:r>
              <a:rPr lang="nb-NO" i="1" dirty="0" err="1"/>
              <a:t>Jabbi</a:t>
            </a:r>
            <a:r>
              <a:rPr lang="nb-NO" dirty="0"/>
              <a:t> -&gt; </a:t>
            </a:r>
            <a:r>
              <a:rPr lang="nb-NO" i="1" dirty="0"/>
              <a:t>Campbell</a:t>
            </a:r>
            <a:r>
              <a:rPr lang="nb-NO" dirty="0"/>
              <a:t> -&gt; </a:t>
            </a:r>
            <a:r>
              <a:rPr lang="nb-NO" i="1" dirty="0"/>
              <a:t>L </a:t>
            </a:r>
            <a:r>
              <a:rPr lang="nb-NO" dirty="0"/>
              <a:t>-&gt; </a:t>
            </a:r>
            <a:r>
              <a:rPr lang="nb-NO" i="1" dirty="0"/>
              <a:t>N</a:t>
            </a:r>
            <a:r>
              <a:rPr lang="nb-NO" dirty="0"/>
              <a:t> + </a:t>
            </a:r>
            <a:r>
              <a:rPr lang="nb-NO" i="1" dirty="0"/>
              <a:t>Ruska </a:t>
            </a:r>
            <a:r>
              <a:rPr lang="nb-NO" i="1" dirty="0" err="1"/>
              <a:t>Federacija</a:t>
            </a:r>
            <a:r>
              <a:rPr lang="nb-NO" i="1" dirty="0"/>
              <a:t> </a:t>
            </a:r>
            <a:r>
              <a:rPr lang="nb-NO" dirty="0"/>
              <a:t>+ </a:t>
            </a:r>
            <a:r>
              <a:rPr lang="nb-NO" i="1" dirty="0" err="1"/>
              <a:t>JR</a:t>
            </a:r>
            <a:r>
              <a:rPr lang="nb-NO" dirty="0"/>
              <a:t> (+AG </a:t>
            </a:r>
            <a:r>
              <a:rPr lang="nb-NO" i="1" dirty="0"/>
              <a:t>Nordic Info</a:t>
            </a:r>
            <a:r>
              <a:rPr lang="nb-NO" dirty="0"/>
              <a:t>)</a:t>
            </a:r>
          </a:p>
          <a:p>
            <a:r>
              <a:rPr lang="nb-NO" dirty="0"/>
              <a:t>Direktivene, EØS art. 28 og 36 (+ 31), støttet av en resultatorientert tilnærming til homogenitetsprinsippet + sammenhengen med Schengen mv., jf. EU-domstolen</a:t>
            </a:r>
          </a:p>
        </p:txBody>
      </p:sp>
    </p:spTree>
    <p:extLst>
      <p:ext uri="{BB962C8B-B14F-4D97-AF65-F5344CB8AC3E}">
        <p14:creationId xmlns:p14="http://schemas.microsoft.com/office/powerpoint/2010/main" val="22135530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6CFE22D-1F7C-5817-57DC-E05801033432}"/>
              </a:ext>
            </a:extLst>
          </p:cNvPr>
          <p:cNvSpPr>
            <a:spLocks noGrp="1"/>
          </p:cNvSpPr>
          <p:nvPr>
            <p:ph type="title"/>
          </p:nvPr>
        </p:nvSpPr>
        <p:spPr/>
        <p:txBody>
          <a:bodyPr/>
          <a:lstStyle/>
          <a:p>
            <a:r>
              <a:rPr lang="nb-NO" b="1" dirty="0">
                <a:effectLst>
                  <a:outerShdw blurRad="38100" dist="38100" dir="2700000" algn="tl">
                    <a:srgbClr val="000000">
                      <a:alpha val="43137"/>
                    </a:srgbClr>
                  </a:outerShdw>
                </a:effectLst>
              </a:rPr>
              <a:t>Og får vi snart flere bekreftelser?</a:t>
            </a:r>
          </a:p>
        </p:txBody>
      </p:sp>
      <p:sp>
        <p:nvSpPr>
          <p:cNvPr id="3" name="Plassholder for innhold 2">
            <a:extLst>
              <a:ext uri="{FF2B5EF4-FFF2-40B4-BE49-F238E27FC236}">
                <a16:creationId xmlns:a16="http://schemas.microsoft.com/office/drawing/2014/main" id="{6D7CF3E6-F7EA-09A4-AC1E-C21BBD86C994}"/>
              </a:ext>
            </a:extLst>
          </p:cNvPr>
          <p:cNvSpPr>
            <a:spLocks noGrp="1"/>
          </p:cNvSpPr>
          <p:nvPr>
            <p:ph sz="quarter" idx="4"/>
          </p:nvPr>
        </p:nvSpPr>
        <p:spPr>
          <a:xfrm>
            <a:off x="838200" y="1900971"/>
            <a:ext cx="10515599" cy="4366664"/>
          </a:xfrm>
        </p:spPr>
        <p:txBody>
          <a:bodyPr/>
          <a:lstStyle/>
          <a:p>
            <a:r>
              <a:rPr lang="nb-NO" b="1" dirty="0">
                <a:effectLst>
                  <a:outerShdw blurRad="38100" dist="38100" dir="2700000" algn="tl">
                    <a:srgbClr val="000000">
                      <a:alpha val="43137"/>
                    </a:srgbClr>
                  </a:outerShdw>
                </a:effectLst>
              </a:rPr>
              <a:t>Sak E-5/23 </a:t>
            </a:r>
            <a:r>
              <a:rPr lang="nb-NO" b="1" i="1" dirty="0">
                <a:effectLst>
                  <a:outerShdw blurRad="38100" dist="38100" dir="2700000" algn="tl">
                    <a:srgbClr val="000000">
                      <a:alpha val="43137"/>
                    </a:srgbClr>
                  </a:outerShdw>
                </a:effectLst>
              </a:rPr>
              <a:t>LDL</a:t>
            </a:r>
          </a:p>
          <a:p>
            <a:pPr lvl="1"/>
            <a:r>
              <a:rPr lang="nb-NO" dirty="0"/>
              <a:t>Kanskje; etter foreleggelsen å dømme, er LDL arbeidstager som har benyttet seg av EØS-avtalen artikkel 28</a:t>
            </a:r>
          </a:p>
          <a:p>
            <a:pPr lvl="2"/>
            <a:r>
              <a:rPr lang="nb-NO" dirty="0"/>
              <a:t>Formentlig ikke grunn til å gjenta uttalelsene fra </a:t>
            </a:r>
            <a:r>
              <a:rPr lang="nb-NO" i="1" dirty="0"/>
              <a:t>Campbell</a:t>
            </a:r>
            <a:r>
              <a:rPr lang="nb-NO" dirty="0"/>
              <a:t> og </a:t>
            </a:r>
            <a:r>
              <a:rPr lang="nb-NO" i="1" dirty="0"/>
              <a:t>L</a:t>
            </a:r>
            <a:r>
              <a:rPr lang="nb-NO" dirty="0"/>
              <a:t>, men var uttalelsene nødvendige der? Kanskje bruker domstolen muligheten til å gjøre et poeng?</a:t>
            </a:r>
          </a:p>
          <a:p>
            <a:r>
              <a:rPr lang="nb-NO" b="1" dirty="0">
                <a:effectLst>
                  <a:outerShdw blurRad="38100" dist="38100" dir="2700000" algn="tl">
                    <a:srgbClr val="000000">
                      <a:alpha val="43137"/>
                    </a:srgbClr>
                  </a:outerShdw>
                </a:effectLst>
              </a:rPr>
              <a:t>Sak E-6/23 </a:t>
            </a:r>
            <a:r>
              <a:rPr lang="nb-NO" b="1" i="1" dirty="0">
                <a:effectLst>
                  <a:outerShdw blurRad="38100" dist="38100" dir="2700000" algn="tl">
                    <a:srgbClr val="000000">
                      <a:alpha val="43137"/>
                    </a:srgbClr>
                  </a:outerShdw>
                </a:effectLst>
              </a:rPr>
              <a:t>MH</a:t>
            </a:r>
          </a:p>
          <a:p>
            <a:pPr lvl="1"/>
            <a:r>
              <a:rPr lang="nb-NO" dirty="0"/>
              <a:t>Tvilsomt? Etter foreleggelsen å dømme, er saksforholdet oppstått i Norge</a:t>
            </a:r>
          </a:p>
          <a:p>
            <a:r>
              <a:rPr lang="nb-NO" b="1" dirty="0">
                <a:effectLst>
                  <a:outerShdw blurRad="38100" dist="38100" dir="2700000" algn="tl">
                    <a:srgbClr val="000000">
                      <a:alpha val="43137"/>
                    </a:srgbClr>
                  </a:outerShdw>
                </a:effectLst>
              </a:rPr>
              <a:t>E-9/23 </a:t>
            </a:r>
            <a:r>
              <a:rPr lang="nb-NO" b="1" i="1" dirty="0">
                <a:effectLst>
                  <a:outerShdw blurRad="38100" dist="38100" dir="2700000" algn="tl">
                    <a:srgbClr val="000000">
                      <a:alpha val="43137"/>
                    </a:srgbClr>
                  </a:outerShdw>
                </a:effectLst>
              </a:rPr>
              <a:t>ESA mot Norge</a:t>
            </a:r>
          </a:p>
          <a:p>
            <a:pPr lvl="1"/>
            <a:r>
              <a:rPr lang="nb-NO" dirty="0"/>
              <a:t>Meget mulig; saken kan minne om </a:t>
            </a:r>
            <a:r>
              <a:rPr lang="nb-NO" i="1" dirty="0"/>
              <a:t>Rindal</a:t>
            </a:r>
            <a:r>
              <a:rPr lang="nb-NO" dirty="0"/>
              <a:t> </a:t>
            </a:r>
            <a:r>
              <a:rPr lang="nb-NO" i="1" dirty="0"/>
              <a:t>og</a:t>
            </a:r>
            <a:r>
              <a:rPr lang="nb-NO" dirty="0"/>
              <a:t> </a:t>
            </a:r>
            <a:r>
              <a:rPr lang="nb-NO" i="1" dirty="0"/>
              <a:t>Slinning</a:t>
            </a:r>
            <a:r>
              <a:rPr lang="nb-NO" dirty="0"/>
              <a:t>, men slik at den gjelder lovgivningen mer generelt</a:t>
            </a:r>
          </a:p>
        </p:txBody>
      </p:sp>
    </p:spTree>
    <p:extLst>
      <p:ext uri="{BB962C8B-B14F-4D97-AF65-F5344CB8AC3E}">
        <p14:creationId xmlns:p14="http://schemas.microsoft.com/office/powerpoint/2010/main" val="27400597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7E6C7BD7-4E18-0603-6781-9E27252BA317}"/>
              </a:ext>
            </a:extLst>
          </p:cNvPr>
          <p:cNvSpPr>
            <a:spLocks noGrp="1"/>
          </p:cNvSpPr>
          <p:nvPr>
            <p:ph type="title"/>
          </p:nvPr>
        </p:nvSpPr>
        <p:spPr>
          <a:xfrm>
            <a:off x="6973233" y="2440272"/>
            <a:ext cx="4580859" cy="2497423"/>
          </a:xfrm>
        </p:spPr>
        <p:txBody>
          <a:bodyPr/>
          <a:lstStyle/>
          <a:p>
            <a:r>
              <a:rPr lang="en-US" b="1" dirty="0" err="1">
                <a:effectLst>
                  <a:outerShdw blurRad="38100" dist="38100" dir="2700000" algn="tl">
                    <a:srgbClr val="000000">
                      <a:alpha val="43137"/>
                    </a:srgbClr>
                  </a:outerShdw>
                </a:effectLst>
              </a:rPr>
              <a:t>Takk</a:t>
            </a:r>
            <a:r>
              <a:rPr lang="en-US" b="1" dirty="0">
                <a:effectLst>
                  <a:outerShdw blurRad="38100" dist="38100" dir="2700000" algn="tl">
                    <a:srgbClr val="000000">
                      <a:alpha val="43137"/>
                    </a:srgbClr>
                  </a:outerShdw>
                </a:effectLst>
              </a:rPr>
              <a:t> for </a:t>
            </a:r>
            <a:r>
              <a:rPr lang="en-US" b="1" dirty="0" err="1">
                <a:effectLst>
                  <a:outerShdw blurRad="38100" dist="38100" dir="2700000" algn="tl">
                    <a:srgbClr val="000000">
                      <a:alpha val="43137"/>
                    </a:srgbClr>
                  </a:outerShdw>
                </a:effectLst>
              </a:rPr>
              <a:t>oppmerksomheten</a:t>
            </a:r>
            <a:r>
              <a:rPr lang="en-US" b="1" dirty="0">
                <a:effectLst>
                  <a:outerShdw blurRad="38100" dist="38100" dir="2700000" algn="tl">
                    <a:srgbClr val="000000">
                      <a:alpha val="43137"/>
                    </a:srgbClr>
                  </a:outerShdw>
                </a:effectLst>
              </a:rPr>
              <a:t>!</a:t>
            </a:r>
            <a:br>
              <a:rPr lang="en-US" b="1" dirty="0">
                <a:effectLst>
                  <a:outerShdw blurRad="38100" dist="38100" dir="2700000" algn="tl">
                    <a:srgbClr val="000000">
                      <a:alpha val="43137"/>
                    </a:srgbClr>
                  </a:outerShdw>
                </a:effectLst>
              </a:rPr>
            </a:br>
            <a:br>
              <a:rPr lang="en-US" b="1" dirty="0">
                <a:effectLst>
                  <a:outerShdw blurRad="38100" dist="38100" dir="2700000" algn="tl">
                    <a:srgbClr val="000000">
                      <a:alpha val="43137"/>
                    </a:srgbClr>
                  </a:outerShdw>
                </a:effectLst>
              </a:rPr>
            </a:br>
            <a:r>
              <a:rPr lang="en-US" dirty="0">
                <a:effectLst>
                  <a:outerShdw blurRad="38100" dist="38100" dir="2700000" algn="tl">
                    <a:srgbClr val="000000">
                      <a:alpha val="43137"/>
                    </a:srgbClr>
                  </a:outerShdw>
                </a:effectLst>
              </a:rPr>
              <a:t>Gjermund Mathisen</a:t>
            </a:r>
            <a:br>
              <a:rPr lang="en-US" dirty="0">
                <a:effectLst>
                  <a:outerShdw blurRad="38100" dist="38100" dir="2700000" algn="tl">
                    <a:srgbClr val="000000">
                      <a:alpha val="43137"/>
                    </a:srgbClr>
                  </a:outerShdw>
                </a:effectLst>
              </a:rPr>
            </a:br>
            <a:r>
              <a:rPr lang="en-US" dirty="0">
                <a:effectLst>
                  <a:outerShdw blurRad="38100" dist="38100" dir="2700000" algn="tl">
                    <a:srgbClr val="000000">
                      <a:alpha val="43137"/>
                    </a:srgbClr>
                  </a:outerShdw>
                </a:effectLst>
                <a:hlinkClick r:id="rId2">
                  <a:extLst>
                    <a:ext uri="{A12FA001-AC4F-418D-AE19-62706E023703}">
                      <ahyp:hlinkClr xmlns:ahyp="http://schemas.microsoft.com/office/drawing/2018/hyperlinkcolor" val="tx"/>
                    </a:ext>
                  </a:extLst>
                </a:hlinkClick>
              </a:rPr>
              <a:t>gma@kvale.no</a:t>
            </a:r>
            <a:br>
              <a:rPr lang="en-US" dirty="0">
                <a:effectLst>
                  <a:outerShdw blurRad="38100" dist="38100" dir="2700000" algn="tl">
                    <a:srgbClr val="000000">
                      <a:alpha val="43137"/>
                    </a:srgbClr>
                  </a:outerShdw>
                </a:effectLst>
              </a:rPr>
            </a:br>
            <a:r>
              <a:rPr lang="en-US" dirty="0">
                <a:effectLst>
                  <a:outerShdw blurRad="38100" dist="38100" dir="2700000" algn="tl">
                    <a:srgbClr val="000000">
                      <a:alpha val="43137"/>
                    </a:srgbClr>
                  </a:outerShdw>
                </a:effectLst>
              </a:rPr>
              <a:t>916 25 475</a:t>
            </a:r>
          </a:p>
        </p:txBody>
      </p:sp>
      <p:pic>
        <p:nvPicPr>
          <p:cNvPr id="5" name="Plassholder for bilde 4" descr="Et bilde som inneholder himmel, utendørs, konstruksjon, vindu&#10;&#10;Automatisk generert beskrivelse">
            <a:extLst>
              <a:ext uri="{FF2B5EF4-FFF2-40B4-BE49-F238E27FC236}">
                <a16:creationId xmlns:a16="http://schemas.microsoft.com/office/drawing/2014/main" id="{59F48700-1648-61E5-E9B3-61668369E75A}"/>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17728" r="22938" b="-1"/>
          <a:stretch/>
        </p:blipFill>
        <p:spPr>
          <a:xfrm>
            <a:off x="20" y="10"/>
            <a:ext cx="6095980" cy="6857990"/>
          </a:xfrm>
          <a:noFill/>
        </p:spPr>
      </p:pic>
    </p:spTree>
    <p:extLst>
      <p:ext uri="{BB962C8B-B14F-4D97-AF65-F5344CB8AC3E}">
        <p14:creationId xmlns:p14="http://schemas.microsoft.com/office/powerpoint/2010/main" val="29828332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bilde 1">
            <a:extLst>
              <a:ext uri="{FF2B5EF4-FFF2-40B4-BE49-F238E27FC236}">
                <a16:creationId xmlns:a16="http://schemas.microsoft.com/office/drawing/2014/main" id="{4225CD7A-F4AA-D0BD-F28A-D5D54FADAF11}"/>
              </a:ext>
            </a:extLst>
          </p:cNvPr>
          <p:cNvSpPr>
            <a:spLocks noGrp="1"/>
          </p:cNvSpPr>
          <p:nvPr>
            <p:ph type="pic" sz="quarter" idx="13"/>
          </p:nvPr>
        </p:nvSpPr>
        <p:spPr/>
      </p:sp>
      <p:sp>
        <p:nvSpPr>
          <p:cNvPr id="3" name="Tittel 2">
            <a:extLst>
              <a:ext uri="{FF2B5EF4-FFF2-40B4-BE49-F238E27FC236}">
                <a16:creationId xmlns:a16="http://schemas.microsoft.com/office/drawing/2014/main" id="{1D85D7D0-5665-7720-78CD-BB4FED14B1EC}"/>
              </a:ext>
            </a:extLst>
          </p:cNvPr>
          <p:cNvSpPr>
            <a:spLocks noGrp="1"/>
          </p:cNvSpPr>
          <p:nvPr>
            <p:ph type="title"/>
          </p:nvPr>
        </p:nvSpPr>
        <p:spPr/>
        <p:txBody>
          <a:bodyPr/>
          <a:lstStyle/>
          <a:p>
            <a:pPr marL="342900" indent="-342900">
              <a:buFont typeface="Arial" panose="020B0604020202020204" pitchFamily="34" charset="0"/>
              <a:buChar char="•"/>
            </a:pPr>
            <a:r>
              <a:rPr lang="nb-NO" b="1" dirty="0">
                <a:effectLst>
                  <a:outerShdw blurRad="38100" dist="38100" dir="2700000" algn="tl">
                    <a:srgbClr val="000000">
                      <a:alpha val="43137"/>
                    </a:srgbClr>
                  </a:outerShdw>
                </a:effectLst>
              </a:rPr>
              <a:t>Domstolen, avsnitt 79 </a:t>
            </a:r>
          </a:p>
        </p:txBody>
      </p:sp>
      <p:sp>
        <p:nvSpPr>
          <p:cNvPr id="4" name="Plassholder for innhold 3">
            <a:extLst>
              <a:ext uri="{FF2B5EF4-FFF2-40B4-BE49-F238E27FC236}">
                <a16:creationId xmlns:a16="http://schemas.microsoft.com/office/drawing/2014/main" id="{C696537D-A7A0-7503-116F-11C066F380AD}"/>
              </a:ext>
            </a:extLst>
          </p:cNvPr>
          <p:cNvSpPr>
            <a:spLocks noGrp="1"/>
          </p:cNvSpPr>
          <p:nvPr>
            <p:ph sz="quarter" idx="4"/>
          </p:nvPr>
        </p:nvSpPr>
        <p:spPr/>
        <p:txBody>
          <a:bodyPr>
            <a:noAutofit/>
          </a:bodyPr>
          <a:lstStyle/>
          <a:p>
            <a:pPr marL="0" indent="0">
              <a:buNone/>
            </a:pPr>
            <a:r>
              <a:rPr lang="nb-NO" sz="2800" dirty="0"/>
              <a:t>"… </a:t>
            </a:r>
            <a:r>
              <a:rPr lang="en-US" sz="2800" u="sng" dirty="0"/>
              <a:t>the rights of economically inactive persons in Directive 90/365, and also Directives 90/366/EEC (students) and 90/364/EEC (other economically inactive persons)</a:t>
            </a:r>
            <a:r>
              <a:rPr lang="en-US" sz="2800" dirty="0"/>
              <a:t>, were adopted on the basis of </a:t>
            </a:r>
            <a:r>
              <a:rPr lang="en-US" sz="2800" dirty="0">
                <a:solidFill>
                  <a:srgbClr val="FF0000"/>
                </a:solidFill>
              </a:rPr>
              <a:t>Article 235 EEC</a:t>
            </a:r>
            <a:r>
              <a:rPr lang="en-US" sz="2800" dirty="0"/>
              <a:t> … This provision conferred on the EU legislature a general power to take the appropriate measures necessary for the operation of the common market where no specific legal basis existed in the Treaty. When [they] were made part of the EEA Agreement in 1994, </a:t>
            </a:r>
            <a:r>
              <a:rPr lang="en-US" sz="2800" u="sng" dirty="0"/>
              <a:t>these directives</a:t>
            </a:r>
            <a:r>
              <a:rPr lang="en-US" sz="2800" dirty="0"/>
              <a:t> </a:t>
            </a:r>
            <a:r>
              <a:rPr lang="en-US" sz="2800" u="sng" dirty="0"/>
              <a:t>conferred rights on economically inactive persons</a:t>
            </a:r>
            <a:r>
              <a:rPr lang="en-US" sz="2800" dirty="0"/>
              <a:t>.</a:t>
            </a:r>
            <a:r>
              <a:rPr lang="nb-NO" sz="2800" dirty="0"/>
              <a:t>"</a:t>
            </a:r>
          </a:p>
        </p:txBody>
      </p:sp>
      <p:sp>
        <p:nvSpPr>
          <p:cNvPr id="5" name="TekstSylinder 4">
            <a:extLst>
              <a:ext uri="{FF2B5EF4-FFF2-40B4-BE49-F238E27FC236}">
                <a16:creationId xmlns:a16="http://schemas.microsoft.com/office/drawing/2014/main" id="{EB132A3F-5E97-1B61-F7C5-AACA02548286}"/>
              </a:ext>
            </a:extLst>
          </p:cNvPr>
          <p:cNvSpPr txBox="1"/>
          <p:nvPr/>
        </p:nvSpPr>
        <p:spPr>
          <a:xfrm>
            <a:off x="186431" y="6311900"/>
            <a:ext cx="1547218" cy="369332"/>
          </a:xfrm>
          <a:prstGeom prst="rect">
            <a:avLst/>
          </a:prstGeom>
          <a:noFill/>
        </p:spPr>
        <p:txBody>
          <a:bodyPr wrap="none" rtlCol="0">
            <a:spAutoFit/>
          </a:bodyPr>
          <a:lstStyle/>
          <a:p>
            <a:r>
              <a:rPr lang="nb-NO" b="1" dirty="0">
                <a:solidFill>
                  <a:srgbClr val="FF0000"/>
                </a:solidFill>
              </a:rPr>
              <a:t>27. juni 2014</a:t>
            </a:r>
          </a:p>
        </p:txBody>
      </p:sp>
    </p:spTree>
    <p:extLst>
      <p:ext uri="{BB962C8B-B14F-4D97-AF65-F5344CB8AC3E}">
        <p14:creationId xmlns:p14="http://schemas.microsoft.com/office/powerpoint/2010/main" val="18859131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4FDCBD7-901E-2C86-D011-77DB07642836}"/>
              </a:ext>
            </a:extLst>
          </p:cNvPr>
          <p:cNvSpPr>
            <a:spLocks noGrp="1"/>
          </p:cNvSpPr>
          <p:nvPr>
            <p:ph type="title"/>
          </p:nvPr>
        </p:nvSpPr>
        <p:spPr/>
        <p:txBody>
          <a:bodyPr/>
          <a:lstStyle/>
          <a:p>
            <a:r>
              <a:rPr lang="nb-NO" b="1" i="1" dirty="0">
                <a:effectLst>
                  <a:outerShdw blurRad="38100" dist="38100" dir="2700000" algn="tl">
                    <a:srgbClr val="000000">
                      <a:alpha val="43137"/>
                    </a:srgbClr>
                  </a:outerShdw>
                </a:effectLst>
              </a:rPr>
              <a:t>Gunnarsson</a:t>
            </a:r>
            <a:r>
              <a:rPr lang="nb-NO" b="1" dirty="0">
                <a:effectLst>
                  <a:outerShdw blurRad="38100" dist="38100" dir="2700000" algn="tl">
                    <a:srgbClr val="000000">
                      <a:alpha val="43137"/>
                    </a:srgbClr>
                  </a:outerShdw>
                </a:effectLst>
              </a:rPr>
              <a:t>, avsnitt 82</a:t>
            </a:r>
          </a:p>
        </p:txBody>
      </p:sp>
      <p:sp>
        <p:nvSpPr>
          <p:cNvPr id="3" name="Plassholder for innhold 2">
            <a:extLst>
              <a:ext uri="{FF2B5EF4-FFF2-40B4-BE49-F238E27FC236}">
                <a16:creationId xmlns:a16="http://schemas.microsoft.com/office/drawing/2014/main" id="{77B01B95-A1A7-2DDF-1B34-B46500F5C30A}"/>
              </a:ext>
            </a:extLst>
          </p:cNvPr>
          <p:cNvSpPr>
            <a:spLocks noGrp="1"/>
          </p:cNvSpPr>
          <p:nvPr>
            <p:ph sz="quarter" idx="4"/>
          </p:nvPr>
        </p:nvSpPr>
        <p:spPr/>
        <p:txBody>
          <a:bodyPr>
            <a:normAutofit/>
          </a:bodyPr>
          <a:lstStyle/>
          <a:p>
            <a:pPr marL="0" indent="0">
              <a:buNone/>
            </a:pPr>
            <a:r>
              <a:rPr lang="en-US" sz="2600" dirty="0"/>
              <a:t>"The Court therefore concludes that </a:t>
            </a:r>
            <a:r>
              <a:rPr lang="en-US" sz="2600" u="sng" dirty="0"/>
              <a:t>Article 1(1) of Directive 90/365 and Article 7(1)(b) of Directive 2004/38 must be interpreted such that they confer </a:t>
            </a:r>
            <a:r>
              <a:rPr lang="en-US" sz="2600" dirty="0"/>
              <a:t>on a pensioner who receives a pension due to a former employment relationship, but who has not carried out any economic activity in another EEA State during his working life, not only a right of residence in relation to the host EEA State, but also </a:t>
            </a:r>
            <a:r>
              <a:rPr lang="en-US" sz="2600" u="sng" dirty="0"/>
              <a:t>a right to move freely</a:t>
            </a:r>
            <a:r>
              <a:rPr lang="en-US" sz="2600" dirty="0"/>
              <a:t> from the home EEA State. The latter right prohibits the home State from hindering such a person from moving to another EEA State. A less </a:t>
            </a:r>
            <a:r>
              <a:rPr lang="en-US" sz="2600" dirty="0" err="1"/>
              <a:t>favourable</a:t>
            </a:r>
            <a:r>
              <a:rPr lang="en-US" sz="2600" dirty="0"/>
              <a:t> treatment of persons exercising the right to move than those who remain resident amounts to such a hindrance. …"</a:t>
            </a:r>
            <a:endParaRPr lang="nb-NO" sz="2600" dirty="0"/>
          </a:p>
        </p:txBody>
      </p:sp>
      <p:sp>
        <p:nvSpPr>
          <p:cNvPr id="4" name="TekstSylinder 3">
            <a:extLst>
              <a:ext uri="{FF2B5EF4-FFF2-40B4-BE49-F238E27FC236}">
                <a16:creationId xmlns:a16="http://schemas.microsoft.com/office/drawing/2014/main" id="{788AB87D-EC42-0A01-0AD0-BF94E00CE2C7}"/>
              </a:ext>
            </a:extLst>
          </p:cNvPr>
          <p:cNvSpPr txBox="1"/>
          <p:nvPr/>
        </p:nvSpPr>
        <p:spPr>
          <a:xfrm>
            <a:off x="186431" y="6311900"/>
            <a:ext cx="1547218" cy="369332"/>
          </a:xfrm>
          <a:prstGeom prst="rect">
            <a:avLst/>
          </a:prstGeom>
          <a:noFill/>
        </p:spPr>
        <p:txBody>
          <a:bodyPr wrap="none" rtlCol="0">
            <a:spAutoFit/>
          </a:bodyPr>
          <a:lstStyle/>
          <a:p>
            <a:r>
              <a:rPr lang="nb-NO" b="1" dirty="0">
                <a:solidFill>
                  <a:srgbClr val="FF0000"/>
                </a:solidFill>
              </a:rPr>
              <a:t>27. juni 2014</a:t>
            </a:r>
          </a:p>
        </p:txBody>
      </p:sp>
    </p:spTree>
    <p:extLst>
      <p:ext uri="{BB962C8B-B14F-4D97-AF65-F5344CB8AC3E}">
        <p14:creationId xmlns:p14="http://schemas.microsoft.com/office/powerpoint/2010/main" val="8477816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bilde 1">
            <a:extLst>
              <a:ext uri="{FF2B5EF4-FFF2-40B4-BE49-F238E27FC236}">
                <a16:creationId xmlns:a16="http://schemas.microsoft.com/office/drawing/2014/main" id="{4225CD7A-F4AA-D0BD-F28A-D5D54FADAF11}"/>
              </a:ext>
            </a:extLst>
          </p:cNvPr>
          <p:cNvSpPr>
            <a:spLocks noGrp="1"/>
          </p:cNvSpPr>
          <p:nvPr>
            <p:ph type="pic" sz="quarter" idx="13"/>
          </p:nvPr>
        </p:nvSpPr>
        <p:spPr/>
      </p:sp>
      <p:sp>
        <p:nvSpPr>
          <p:cNvPr id="3" name="Tittel 2">
            <a:extLst>
              <a:ext uri="{FF2B5EF4-FFF2-40B4-BE49-F238E27FC236}">
                <a16:creationId xmlns:a16="http://schemas.microsoft.com/office/drawing/2014/main" id="{1D85D7D0-5665-7720-78CD-BB4FED14B1EC}"/>
              </a:ext>
            </a:extLst>
          </p:cNvPr>
          <p:cNvSpPr>
            <a:spLocks noGrp="1"/>
          </p:cNvSpPr>
          <p:nvPr>
            <p:ph type="title"/>
          </p:nvPr>
        </p:nvSpPr>
        <p:spPr/>
        <p:txBody>
          <a:bodyPr/>
          <a:lstStyle/>
          <a:p>
            <a:pPr marL="342900" indent="-342900">
              <a:buFont typeface="Arial" panose="020B0604020202020204" pitchFamily="34" charset="0"/>
              <a:buChar char="•"/>
            </a:pPr>
            <a:r>
              <a:rPr lang="nb-NO" b="1" dirty="0">
                <a:effectLst>
                  <a:outerShdw blurRad="38100" dist="38100" dir="2700000" algn="tl">
                    <a:srgbClr val="000000">
                      <a:alpha val="43137"/>
                    </a:srgbClr>
                  </a:outerShdw>
                </a:effectLst>
              </a:rPr>
              <a:t>Domstolen, slutning</a:t>
            </a:r>
          </a:p>
        </p:txBody>
      </p:sp>
      <p:sp>
        <p:nvSpPr>
          <p:cNvPr id="4" name="Plassholder for innhold 3">
            <a:extLst>
              <a:ext uri="{FF2B5EF4-FFF2-40B4-BE49-F238E27FC236}">
                <a16:creationId xmlns:a16="http://schemas.microsoft.com/office/drawing/2014/main" id="{C696537D-A7A0-7503-116F-11C066F380AD}"/>
              </a:ext>
            </a:extLst>
          </p:cNvPr>
          <p:cNvSpPr>
            <a:spLocks noGrp="1"/>
          </p:cNvSpPr>
          <p:nvPr>
            <p:ph sz="quarter" idx="4"/>
          </p:nvPr>
        </p:nvSpPr>
        <p:spPr/>
        <p:txBody>
          <a:bodyPr>
            <a:noAutofit/>
          </a:bodyPr>
          <a:lstStyle/>
          <a:p>
            <a:pPr marL="0" indent="0">
              <a:buNone/>
            </a:pPr>
            <a:r>
              <a:rPr lang="nb-NO" sz="2800" dirty="0"/>
              <a:t>"</a:t>
            </a:r>
            <a:r>
              <a:rPr lang="en-US" sz="2800" u="sng" dirty="0"/>
              <a:t>It is not compatible with Article 1 of Directive 90/365/EEC and Article 7(1)(b) and (d) of Directive 2004/38/EC</a:t>
            </a:r>
            <a:r>
              <a:rPr lang="en-US" sz="2800" dirty="0"/>
              <a:t> that an EEA State does not give spouses who have moved to another EEA State the option of pooling their personal tax credits in connection with the assessment of income tax, whereas they would be entitled to pool their personal tax credits if they lived in the home State, in a situation where one of them receives a pension from the home State…</a:t>
            </a:r>
            <a:r>
              <a:rPr lang="nb-NO" sz="2800" dirty="0"/>
              <a:t>"</a:t>
            </a:r>
          </a:p>
        </p:txBody>
      </p:sp>
      <p:sp>
        <p:nvSpPr>
          <p:cNvPr id="5" name="TekstSylinder 4">
            <a:extLst>
              <a:ext uri="{FF2B5EF4-FFF2-40B4-BE49-F238E27FC236}">
                <a16:creationId xmlns:a16="http://schemas.microsoft.com/office/drawing/2014/main" id="{5BE52A8C-F2B8-41DD-7B55-A936CE269683}"/>
              </a:ext>
            </a:extLst>
          </p:cNvPr>
          <p:cNvSpPr txBox="1"/>
          <p:nvPr/>
        </p:nvSpPr>
        <p:spPr>
          <a:xfrm>
            <a:off x="186431" y="6311900"/>
            <a:ext cx="1547218" cy="369332"/>
          </a:xfrm>
          <a:prstGeom prst="rect">
            <a:avLst/>
          </a:prstGeom>
          <a:noFill/>
        </p:spPr>
        <p:txBody>
          <a:bodyPr wrap="none" rtlCol="0">
            <a:spAutoFit/>
          </a:bodyPr>
          <a:lstStyle/>
          <a:p>
            <a:r>
              <a:rPr lang="nb-NO" b="1" dirty="0">
                <a:solidFill>
                  <a:srgbClr val="FF0000"/>
                </a:solidFill>
              </a:rPr>
              <a:t>27. juni 2014</a:t>
            </a:r>
          </a:p>
        </p:txBody>
      </p:sp>
    </p:spTree>
    <p:extLst>
      <p:ext uri="{BB962C8B-B14F-4D97-AF65-F5344CB8AC3E}">
        <p14:creationId xmlns:p14="http://schemas.microsoft.com/office/powerpoint/2010/main" val="18135695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D0927AD-7CD1-153C-6EEC-EAFE64A3021B}"/>
              </a:ext>
            </a:extLst>
          </p:cNvPr>
          <p:cNvSpPr>
            <a:spLocks noGrp="1"/>
          </p:cNvSpPr>
          <p:nvPr>
            <p:ph type="title"/>
          </p:nvPr>
        </p:nvSpPr>
        <p:spPr/>
        <p:txBody>
          <a:bodyPr>
            <a:normAutofit/>
          </a:bodyPr>
          <a:lstStyle/>
          <a:p>
            <a:r>
              <a:rPr lang="nb-NO" b="1" dirty="0">
                <a:effectLst>
                  <a:outerShdw blurRad="38100" dist="38100" dir="2700000" algn="tl">
                    <a:srgbClr val="000000">
                      <a:alpha val="43137"/>
                    </a:srgbClr>
                  </a:outerShdw>
                </a:effectLst>
              </a:rPr>
              <a:t>Sak E-28/15 </a:t>
            </a:r>
            <a:r>
              <a:rPr lang="nb-NO" b="1" i="1" dirty="0" err="1">
                <a:effectLst>
                  <a:outerShdw blurRad="38100" dist="38100" dir="2700000" algn="tl">
                    <a:srgbClr val="000000">
                      <a:alpha val="43137"/>
                    </a:srgbClr>
                  </a:outerShdw>
                </a:effectLst>
              </a:rPr>
              <a:t>Jabbi</a:t>
            </a:r>
            <a:r>
              <a:rPr lang="nb-NO" b="1" dirty="0">
                <a:effectLst>
                  <a:outerShdw blurRad="38100" dist="38100" dir="2700000" algn="tl">
                    <a:srgbClr val="000000">
                      <a:alpha val="43137"/>
                    </a:srgbClr>
                  </a:outerShdw>
                </a:effectLst>
              </a:rPr>
              <a:t> – avsnitt 50–51 </a:t>
            </a:r>
            <a:endParaRPr lang="nb-NO" dirty="0"/>
          </a:p>
        </p:txBody>
      </p:sp>
      <p:sp>
        <p:nvSpPr>
          <p:cNvPr id="3" name="Plassholder for innhold 2">
            <a:extLst>
              <a:ext uri="{FF2B5EF4-FFF2-40B4-BE49-F238E27FC236}">
                <a16:creationId xmlns:a16="http://schemas.microsoft.com/office/drawing/2014/main" id="{5FA2A4D9-D739-97C6-6C54-3DC7EA1A1AF6}"/>
              </a:ext>
            </a:extLst>
          </p:cNvPr>
          <p:cNvSpPr>
            <a:spLocks noGrp="1"/>
          </p:cNvSpPr>
          <p:nvPr>
            <p:ph sz="half" idx="1"/>
          </p:nvPr>
        </p:nvSpPr>
        <p:spPr>
          <a:xfrm>
            <a:off x="838200" y="1825625"/>
            <a:ext cx="5257800" cy="4351338"/>
          </a:xfrm>
        </p:spPr>
        <p:txBody>
          <a:bodyPr>
            <a:noAutofit/>
          </a:bodyPr>
          <a:lstStyle/>
          <a:p>
            <a:pPr marL="0" indent="0">
              <a:buNone/>
            </a:pPr>
            <a:r>
              <a:rPr lang="en-US" sz="2600" dirty="0"/>
              <a:t>"A shared </a:t>
            </a:r>
            <a:r>
              <a:rPr lang="en-US" sz="2600" dirty="0" err="1"/>
              <a:t>labour</a:t>
            </a:r>
            <a:r>
              <a:rPr lang="en-US" sz="2600" dirty="0"/>
              <a:t> market would not function adequately if migrant workers were prevented from maintaining established family life. Such a limitation would have acted as a deterrent to </a:t>
            </a:r>
            <a:r>
              <a:rPr lang="en-US" sz="2600" dirty="0" err="1"/>
              <a:t>labour</a:t>
            </a:r>
            <a:r>
              <a:rPr lang="en-US" sz="2600" dirty="0"/>
              <a:t> market mobility. Therefore, from an early stage of integration, a worker and his family members were enabled to maintain their family life when the worker was employed outside of his State …"</a:t>
            </a:r>
            <a:endParaRPr lang="nb-NO" sz="2600" dirty="0"/>
          </a:p>
        </p:txBody>
      </p:sp>
      <p:sp>
        <p:nvSpPr>
          <p:cNvPr id="4" name="Plassholder for innhold 3">
            <a:extLst>
              <a:ext uri="{FF2B5EF4-FFF2-40B4-BE49-F238E27FC236}">
                <a16:creationId xmlns:a16="http://schemas.microsoft.com/office/drawing/2014/main" id="{678890CD-A4C1-FB39-B6DB-93C5E91202E4}"/>
              </a:ext>
            </a:extLst>
          </p:cNvPr>
          <p:cNvSpPr>
            <a:spLocks noGrp="1"/>
          </p:cNvSpPr>
          <p:nvPr>
            <p:ph sz="half" idx="2"/>
          </p:nvPr>
        </p:nvSpPr>
        <p:spPr>
          <a:xfrm>
            <a:off x="6296488" y="1825625"/>
            <a:ext cx="5181600" cy="4351338"/>
          </a:xfrm>
        </p:spPr>
        <p:txBody>
          <a:bodyPr>
            <a:noAutofit/>
          </a:bodyPr>
          <a:lstStyle/>
          <a:p>
            <a:pPr marL="0" indent="0">
              <a:buNone/>
            </a:pPr>
            <a:r>
              <a:rPr lang="en-US" sz="2600" dirty="0"/>
              <a:t>"</a:t>
            </a:r>
            <a:r>
              <a:rPr lang="en-US" sz="2600" u="sng" dirty="0"/>
              <a:t>Subsequently</a:t>
            </a:r>
            <a:r>
              <a:rPr lang="en-US" sz="2600" dirty="0"/>
              <a:t>, the free movement of persons was </a:t>
            </a:r>
            <a:r>
              <a:rPr lang="en-US" sz="2600" u="sng" dirty="0"/>
              <a:t>broadened</a:t>
            </a:r>
            <a:r>
              <a:rPr lang="en-US" sz="2600" dirty="0"/>
              <a:t>. Thus, </a:t>
            </a:r>
            <a:r>
              <a:rPr lang="en-US" sz="2600" u="sng" dirty="0"/>
              <a:t>legislation extended</a:t>
            </a:r>
            <a:r>
              <a:rPr lang="en-US" sz="2600" dirty="0"/>
              <a:t> the concept of free movement. In particular, the concept came to include students and other economically inactive persons. Students are seeking education with a view to entering the </a:t>
            </a:r>
            <a:r>
              <a:rPr lang="en-US" sz="2600" dirty="0" err="1"/>
              <a:t>labour</a:t>
            </a:r>
            <a:r>
              <a:rPr lang="en-US" sz="2600" dirty="0"/>
              <a:t> market and other economically inactive persons have, in the majority of cases, participated in the </a:t>
            </a:r>
            <a:r>
              <a:rPr lang="en-US" sz="2600" dirty="0" err="1"/>
              <a:t>labour</a:t>
            </a:r>
            <a:r>
              <a:rPr lang="en-US" sz="2600" dirty="0"/>
              <a:t> market."</a:t>
            </a:r>
            <a:endParaRPr lang="nb-NO" sz="2600" dirty="0"/>
          </a:p>
        </p:txBody>
      </p:sp>
      <p:sp>
        <p:nvSpPr>
          <p:cNvPr id="5" name="TekstSylinder 4">
            <a:extLst>
              <a:ext uri="{FF2B5EF4-FFF2-40B4-BE49-F238E27FC236}">
                <a16:creationId xmlns:a16="http://schemas.microsoft.com/office/drawing/2014/main" id="{A2154086-4E7D-4C07-9EB9-DA0138DC3A87}"/>
              </a:ext>
            </a:extLst>
          </p:cNvPr>
          <p:cNvSpPr txBox="1"/>
          <p:nvPr/>
        </p:nvSpPr>
        <p:spPr>
          <a:xfrm>
            <a:off x="186431" y="6311900"/>
            <a:ext cx="1465466" cy="369332"/>
          </a:xfrm>
          <a:prstGeom prst="rect">
            <a:avLst/>
          </a:prstGeom>
          <a:noFill/>
        </p:spPr>
        <p:txBody>
          <a:bodyPr wrap="none" rtlCol="0">
            <a:spAutoFit/>
          </a:bodyPr>
          <a:lstStyle/>
          <a:p>
            <a:r>
              <a:rPr lang="nb-NO" b="1" dirty="0">
                <a:solidFill>
                  <a:srgbClr val="FF0000"/>
                </a:solidFill>
              </a:rPr>
              <a:t>26. juli 2016</a:t>
            </a:r>
          </a:p>
        </p:txBody>
      </p:sp>
    </p:spTree>
    <p:extLst>
      <p:ext uri="{BB962C8B-B14F-4D97-AF65-F5344CB8AC3E}">
        <p14:creationId xmlns:p14="http://schemas.microsoft.com/office/powerpoint/2010/main" val="1962017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06B271F-9F78-5AEA-999F-673D70C5F94C}"/>
              </a:ext>
            </a:extLst>
          </p:cNvPr>
          <p:cNvSpPr>
            <a:spLocks noGrp="1"/>
          </p:cNvSpPr>
          <p:nvPr>
            <p:ph type="title"/>
          </p:nvPr>
        </p:nvSpPr>
        <p:spPr/>
        <p:txBody>
          <a:bodyPr/>
          <a:lstStyle/>
          <a:p>
            <a:r>
              <a:rPr lang="nb-NO" b="1" i="1" dirty="0" err="1">
                <a:effectLst>
                  <a:outerShdw blurRad="38100" dist="38100" dir="2700000" algn="tl">
                    <a:srgbClr val="000000">
                      <a:alpha val="43137"/>
                    </a:srgbClr>
                  </a:outerShdw>
                </a:effectLst>
              </a:rPr>
              <a:t>Jabbi</a:t>
            </a:r>
            <a:r>
              <a:rPr lang="nb-NO" b="1" dirty="0">
                <a:effectLst>
                  <a:outerShdw blurRad="38100" dist="38100" dir="2700000" algn="tl">
                    <a:srgbClr val="000000">
                      <a:alpha val="43137"/>
                    </a:srgbClr>
                  </a:outerShdw>
                </a:effectLst>
              </a:rPr>
              <a:t>, avsnitt 72, 74, 79</a:t>
            </a:r>
          </a:p>
        </p:txBody>
      </p:sp>
      <p:sp>
        <p:nvSpPr>
          <p:cNvPr id="3" name="Plassholder for innhold 2">
            <a:extLst>
              <a:ext uri="{FF2B5EF4-FFF2-40B4-BE49-F238E27FC236}">
                <a16:creationId xmlns:a16="http://schemas.microsoft.com/office/drawing/2014/main" id="{01014415-FBE1-31DB-0474-59FBEBC7F19D}"/>
              </a:ext>
            </a:extLst>
          </p:cNvPr>
          <p:cNvSpPr>
            <a:spLocks noGrp="1"/>
          </p:cNvSpPr>
          <p:nvPr>
            <p:ph sz="quarter" idx="4"/>
          </p:nvPr>
        </p:nvSpPr>
        <p:spPr>
          <a:xfrm>
            <a:off x="838200" y="1900971"/>
            <a:ext cx="10515599" cy="4591904"/>
          </a:xfrm>
        </p:spPr>
        <p:txBody>
          <a:bodyPr>
            <a:noAutofit/>
          </a:bodyPr>
          <a:lstStyle/>
          <a:p>
            <a:pPr marL="0" indent="0">
              <a:buNone/>
            </a:pPr>
            <a:r>
              <a:rPr lang="en-US" dirty="0"/>
              <a:t>"… </a:t>
            </a:r>
            <a:r>
              <a:rPr lang="en-US" u="sng" dirty="0"/>
              <a:t>Article 7(1) of the Directive provides that</a:t>
            </a:r>
            <a:r>
              <a:rPr lang="en-US" dirty="0"/>
              <a:t> all EEA nationals shall have the right of residence on the territory of another EEA State for more than three months if they fulfil one of the conditions set out in points (a) to (d). …</a:t>
            </a:r>
          </a:p>
          <a:p>
            <a:pPr marL="0" indent="0">
              <a:buNone/>
            </a:pPr>
            <a:r>
              <a:rPr lang="en-US" u="sng" dirty="0"/>
              <a:t>The conditional right of residence pursuant to Article 7</a:t>
            </a:r>
            <a:r>
              <a:rPr lang="en-US" dirty="0"/>
              <a:t> of the Directive applies “on the territory of another Member State”. …</a:t>
            </a:r>
          </a:p>
          <a:p>
            <a:pPr marL="0" indent="0">
              <a:buNone/>
            </a:pPr>
            <a:r>
              <a:rPr lang="en-US" dirty="0"/>
              <a:t>… an inactive person, who has exercised </a:t>
            </a:r>
            <a:r>
              <a:rPr lang="en-US" u="sng" dirty="0"/>
              <a:t>the right to free movement under Article 7(1)(b)</a:t>
            </a:r>
            <a:r>
              <a:rPr lang="en-US" dirty="0"/>
              <a:t> of the Directive, returns to his home EEA State with a spouse who is a third country national. A right to move freely from the home EEA State to another EEA State cannot be fully achieved if that person may be deterred from exercising the freedom by obstacles raised by the home State to the right of residence for a spouse (see… </a:t>
            </a:r>
            <a:r>
              <a:rPr lang="en-US" i="1" dirty="0"/>
              <a:t>Gunnarsson</a:t>
            </a:r>
            <a:r>
              <a:rPr lang="en-US" dirty="0"/>
              <a:t>…, paragraph 82)."</a:t>
            </a:r>
          </a:p>
          <a:p>
            <a:endParaRPr lang="nb-NO" sz="2600" dirty="0"/>
          </a:p>
        </p:txBody>
      </p:sp>
      <p:sp>
        <p:nvSpPr>
          <p:cNvPr id="4" name="TekstSylinder 3">
            <a:extLst>
              <a:ext uri="{FF2B5EF4-FFF2-40B4-BE49-F238E27FC236}">
                <a16:creationId xmlns:a16="http://schemas.microsoft.com/office/drawing/2014/main" id="{80B3143E-7768-016E-1A54-E601481E1F35}"/>
              </a:ext>
            </a:extLst>
          </p:cNvPr>
          <p:cNvSpPr txBox="1"/>
          <p:nvPr/>
        </p:nvSpPr>
        <p:spPr>
          <a:xfrm>
            <a:off x="186431" y="6311900"/>
            <a:ext cx="1465466" cy="369332"/>
          </a:xfrm>
          <a:prstGeom prst="rect">
            <a:avLst/>
          </a:prstGeom>
          <a:noFill/>
        </p:spPr>
        <p:txBody>
          <a:bodyPr wrap="none" rtlCol="0">
            <a:spAutoFit/>
          </a:bodyPr>
          <a:lstStyle/>
          <a:p>
            <a:r>
              <a:rPr lang="nb-NO" b="1" dirty="0">
                <a:solidFill>
                  <a:srgbClr val="FF0000"/>
                </a:solidFill>
              </a:rPr>
              <a:t>26. juli 2016</a:t>
            </a:r>
          </a:p>
        </p:txBody>
      </p:sp>
    </p:spTree>
    <p:extLst>
      <p:ext uri="{BB962C8B-B14F-4D97-AF65-F5344CB8AC3E}">
        <p14:creationId xmlns:p14="http://schemas.microsoft.com/office/powerpoint/2010/main" val="9735779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3475721-E4DE-80AF-3AEF-D295EDF3A2AE}"/>
              </a:ext>
            </a:extLst>
          </p:cNvPr>
          <p:cNvSpPr>
            <a:spLocks noGrp="1"/>
          </p:cNvSpPr>
          <p:nvPr>
            <p:ph type="title"/>
          </p:nvPr>
        </p:nvSpPr>
        <p:spPr/>
        <p:txBody>
          <a:bodyPr/>
          <a:lstStyle/>
          <a:p>
            <a:r>
              <a:rPr lang="nb-NO" b="1" dirty="0">
                <a:effectLst>
                  <a:outerShdw blurRad="38100" dist="38100" dir="2700000" algn="tl">
                    <a:srgbClr val="000000">
                      <a:alpha val="43137"/>
                    </a:srgbClr>
                  </a:outerShdw>
                </a:effectLst>
              </a:rPr>
              <a:t>C-897/19 </a:t>
            </a:r>
            <a:r>
              <a:rPr lang="nb-NO" b="1" dirty="0" err="1">
                <a:effectLst>
                  <a:outerShdw blurRad="38100" dist="38100" dir="2700000" algn="tl">
                    <a:srgbClr val="000000">
                      <a:alpha val="43137"/>
                    </a:srgbClr>
                  </a:outerShdw>
                </a:effectLst>
              </a:rPr>
              <a:t>PPU</a:t>
            </a:r>
            <a:r>
              <a:rPr lang="nb-NO" b="1" dirty="0">
                <a:effectLst>
                  <a:outerShdw blurRad="38100" dist="38100" dir="2700000" algn="tl">
                    <a:srgbClr val="000000">
                      <a:alpha val="43137"/>
                    </a:srgbClr>
                  </a:outerShdw>
                </a:effectLst>
              </a:rPr>
              <a:t> [SK] </a:t>
            </a:r>
            <a:r>
              <a:rPr lang="nb-NO" b="1" i="1" dirty="0">
                <a:effectLst>
                  <a:outerShdw blurRad="38100" dist="38100" dir="2700000" algn="tl">
                    <a:srgbClr val="000000">
                      <a:alpha val="43137"/>
                    </a:srgbClr>
                  </a:outerShdw>
                </a:effectLst>
              </a:rPr>
              <a:t>Ruska </a:t>
            </a:r>
            <a:r>
              <a:rPr lang="nb-NO" b="1" i="1" dirty="0" err="1">
                <a:effectLst>
                  <a:outerShdw blurRad="38100" dist="38100" dir="2700000" algn="tl">
                    <a:srgbClr val="000000">
                      <a:alpha val="43137"/>
                    </a:srgbClr>
                  </a:outerShdw>
                </a:effectLst>
              </a:rPr>
              <a:t>Federacija</a:t>
            </a:r>
            <a:endParaRPr lang="nb-NO" b="1" i="1" dirty="0">
              <a:effectLst>
                <a:outerShdw blurRad="38100" dist="38100" dir="2700000" algn="tl">
                  <a:srgbClr val="000000">
                    <a:alpha val="43137"/>
                  </a:srgbClr>
                </a:outerShdw>
              </a:effectLst>
            </a:endParaRPr>
          </a:p>
        </p:txBody>
      </p:sp>
      <p:sp>
        <p:nvSpPr>
          <p:cNvPr id="3" name="Plassholder for innhold 2">
            <a:extLst>
              <a:ext uri="{FF2B5EF4-FFF2-40B4-BE49-F238E27FC236}">
                <a16:creationId xmlns:a16="http://schemas.microsoft.com/office/drawing/2014/main" id="{47B2143A-B675-8430-ED2D-9E9E26B18D0A}"/>
              </a:ext>
            </a:extLst>
          </p:cNvPr>
          <p:cNvSpPr>
            <a:spLocks noGrp="1"/>
          </p:cNvSpPr>
          <p:nvPr>
            <p:ph sz="quarter" idx="4"/>
          </p:nvPr>
        </p:nvSpPr>
        <p:spPr/>
        <p:txBody>
          <a:bodyPr>
            <a:noAutofit/>
          </a:bodyPr>
          <a:lstStyle/>
          <a:p>
            <a:r>
              <a:rPr lang="nb-NO" sz="2800" b="1" dirty="0">
                <a:effectLst>
                  <a:outerShdw blurRad="38100" dist="38100" dir="2700000" algn="tl">
                    <a:srgbClr val="000000">
                      <a:alpha val="43137"/>
                    </a:srgbClr>
                  </a:outerShdw>
                </a:effectLst>
              </a:rPr>
              <a:t>Avsnitt 50: </a:t>
            </a:r>
          </a:p>
          <a:p>
            <a:pPr marL="0" indent="0">
              <a:buNone/>
            </a:pPr>
            <a:r>
              <a:rPr lang="nb-NO" sz="2800" dirty="0"/>
              <a:t>"… </a:t>
            </a:r>
            <a:r>
              <a:rPr lang="en-US" sz="2800" dirty="0"/>
              <a:t>the EEA Agreement reaffirms, as stated in its second recital, the </a:t>
            </a:r>
            <a:r>
              <a:rPr lang="en-US" sz="2800" u="sng" dirty="0"/>
              <a:t>special relationship between the European Union, its Member States and the EFTA States</a:t>
            </a:r>
            <a:r>
              <a:rPr lang="en-US" sz="2800" dirty="0"/>
              <a:t>, which is based on proximity, long-standing common values and </a:t>
            </a:r>
            <a:r>
              <a:rPr lang="en-US" sz="2800" u="sng" dirty="0"/>
              <a:t>European identity</a:t>
            </a:r>
            <a:r>
              <a:rPr lang="en-US" sz="2800" dirty="0"/>
              <a:t>. It is in the light of that special relationship that one of the principal objectives of the EEA Agreement must be understood, namely to provide for </a:t>
            </a:r>
            <a:r>
              <a:rPr lang="en-US" sz="2800" u="sng" dirty="0"/>
              <a:t>the fullest possible </a:t>
            </a:r>
            <a:r>
              <a:rPr lang="en-US" sz="2800" u="sng" dirty="0" err="1"/>
              <a:t>realisation</a:t>
            </a:r>
            <a:r>
              <a:rPr lang="en-US" sz="2800" u="sng" dirty="0"/>
              <a:t> of the free movement of</a:t>
            </a:r>
            <a:r>
              <a:rPr lang="en-US" sz="2800" dirty="0"/>
              <a:t> goods, </a:t>
            </a:r>
            <a:r>
              <a:rPr lang="en-US" sz="2800" u="sng" dirty="0"/>
              <a:t>persons</a:t>
            </a:r>
            <a:r>
              <a:rPr lang="en-US" sz="2800" dirty="0"/>
              <a:t>, services and capital within the whole EEA, so that the internal market established within the European Union is extended to the EFTA States. …</a:t>
            </a:r>
            <a:r>
              <a:rPr lang="nb-NO" sz="2800" dirty="0"/>
              <a:t>"</a:t>
            </a:r>
          </a:p>
        </p:txBody>
      </p:sp>
      <p:sp>
        <p:nvSpPr>
          <p:cNvPr id="4" name="TekstSylinder 3">
            <a:extLst>
              <a:ext uri="{FF2B5EF4-FFF2-40B4-BE49-F238E27FC236}">
                <a16:creationId xmlns:a16="http://schemas.microsoft.com/office/drawing/2014/main" id="{D13CAEFF-5553-131E-62E9-77E06096CF97}"/>
              </a:ext>
            </a:extLst>
          </p:cNvPr>
          <p:cNvSpPr txBox="1"/>
          <p:nvPr/>
        </p:nvSpPr>
        <p:spPr>
          <a:xfrm>
            <a:off x="186431" y="6311900"/>
            <a:ext cx="1516762" cy="369332"/>
          </a:xfrm>
          <a:prstGeom prst="rect">
            <a:avLst/>
          </a:prstGeom>
          <a:noFill/>
        </p:spPr>
        <p:txBody>
          <a:bodyPr wrap="none" rtlCol="0">
            <a:spAutoFit/>
          </a:bodyPr>
          <a:lstStyle/>
          <a:p>
            <a:r>
              <a:rPr lang="nb-NO" b="1" dirty="0">
                <a:solidFill>
                  <a:srgbClr val="FF0000"/>
                </a:solidFill>
              </a:rPr>
              <a:t>2. april 2020</a:t>
            </a:r>
          </a:p>
        </p:txBody>
      </p:sp>
    </p:spTree>
    <p:extLst>
      <p:ext uri="{BB962C8B-B14F-4D97-AF65-F5344CB8AC3E}">
        <p14:creationId xmlns:p14="http://schemas.microsoft.com/office/powerpoint/2010/main" val="9912437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3475721-E4DE-80AF-3AEF-D295EDF3A2AE}"/>
              </a:ext>
            </a:extLst>
          </p:cNvPr>
          <p:cNvSpPr>
            <a:spLocks noGrp="1"/>
          </p:cNvSpPr>
          <p:nvPr>
            <p:ph type="title"/>
          </p:nvPr>
        </p:nvSpPr>
        <p:spPr/>
        <p:txBody>
          <a:bodyPr/>
          <a:lstStyle/>
          <a:p>
            <a:r>
              <a:rPr lang="nb-NO" b="1" dirty="0">
                <a:effectLst>
                  <a:outerShdw blurRad="38100" dist="38100" dir="2700000" algn="tl">
                    <a:srgbClr val="000000">
                      <a:alpha val="43137"/>
                    </a:srgbClr>
                  </a:outerShdw>
                </a:effectLst>
              </a:rPr>
              <a:t>C-897/19 </a:t>
            </a:r>
            <a:r>
              <a:rPr lang="nb-NO" b="1" dirty="0" err="1">
                <a:effectLst>
                  <a:outerShdw blurRad="38100" dist="38100" dir="2700000" algn="tl">
                    <a:srgbClr val="000000">
                      <a:alpha val="43137"/>
                    </a:srgbClr>
                  </a:outerShdw>
                </a:effectLst>
              </a:rPr>
              <a:t>PPU</a:t>
            </a:r>
            <a:r>
              <a:rPr lang="nb-NO" b="1" dirty="0">
                <a:effectLst>
                  <a:outerShdw blurRad="38100" dist="38100" dir="2700000" algn="tl">
                    <a:srgbClr val="000000">
                      <a:alpha val="43137"/>
                    </a:srgbClr>
                  </a:outerShdw>
                </a:effectLst>
              </a:rPr>
              <a:t> [SK] </a:t>
            </a:r>
            <a:r>
              <a:rPr lang="nb-NO" b="1" i="1" dirty="0">
                <a:effectLst>
                  <a:outerShdw blurRad="38100" dist="38100" dir="2700000" algn="tl">
                    <a:srgbClr val="000000">
                      <a:alpha val="43137"/>
                    </a:srgbClr>
                  </a:outerShdw>
                </a:effectLst>
              </a:rPr>
              <a:t>Ruska </a:t>
            </a:r>
            <a:r>
              <a:rPr lang="nb-NO" b="1" i="1" dirty="0" err="1">
                <a:effectLst>
                  <a:outerShdw blurRad="38100" dist="38100" dir="2700000" algn="tl">
                    <a:srgbClr val="000000">
                      <a:alpha val="43137"/>
                    </a:srgbClr>
                  </a:outerShdw>
                </a:effectLst>
              </a:rPr>
              <a:t>Federacija</a:t>
            </a:r>
            <a:endParaRPr lang="nb-NO" b="1" i="1" dirty="0">
              <a:effectLst>
                <a:outerShdw blurRad="38100" dist="38100" dir="2700000" algn="tl">
                  <a:srgbClr val="000000">
                    <a:alpha val="43137"/>
                  </a:srgbClr>
                </a:outerShdw>
              </a:effectLst>
            </a:endParaRPr>
          </a:p>
        </p:txBody>
      </p:sp>
      <p:sp>
        <p:nvSpPr>
          <p:cNvPr id="3" name="Plassholder for innhold 2">
            <a:extLst>
              <a:ext uri="{FF2B5EF4-FFF2-40B4-BE49-F238E27FC236}">
                <a16:creationId xmlns:a16="http://schemas.microsoft.com/office/drawing/2014/main" id="{47B2143A-B675-8430-ED2D-9E9E26B18D0A}"/>
              </a:ext>
            </a:extLst>
          </p:cNvPr>
          <p:cNvSpPr>
            <a:spLocks noGrp="1"/>
          </p:cNvSpPr>
          <p:nvPr>
            <p:ph sz="quarter" idx="4"/>
          </p:nvPr>
        </p:nvSpPr>
        <p:spPr/>
        <p:txBody>
          <a:bodyPr>
            <a:noAutofit/>
          </a:bodyPr>
          <a:lstStyle/>
          <a:p>
            <a:r>
              <a:rPr lang="nb-NO" sz="2600" b="1" dirty="0">
                <a:effectLst>
                  <a:outerShdw blurRad="38100" dist="38100" dir="2700000" algn="tl">
                    <a:srgbClr val="000000">
                      <a:alpha val="43137"/>
                    </a:srgbClr>
                  </a:outerShdw>
                </a:effectLst>
              </a:rPr>
              <a:t>Avsnitt 52–54: </a:t>
            </a:r>
          </a:p>
          <a:p>
            <a:pPr marL="0" indent="0">
              <a:buNone/>
            </a:pPr>
            <a:r>
              <a:rPr lang="nb-NO" sz="2600" dirty="0"/>
              <a:t>"… </a:t>
            </a:r>
            <a:r>
              <a:rPr lang="en-US" sz="2600" dirty="0"/>
              <a:t>the freedom to provide services, within the meaning of Article 56 </a:t>
            </a:r>
            <a:r>
              <a:rPr lang="en-US" sz="2600" dirty="0" err="1"/>
              <a:t>TFEU</a:t>
            </a:r>
            <a:r>
              <a:rPr lang="en-US" sz="2600" dirty="0"/>
              <a:t>, includes </a:t>
            </a:r>
            <a:r>
              <a:rPr lang="en-US" sz="2600" u="sng" dirty="0"/>
              <a:t>the freedom for the recipients of services to go to another Member State in order to receive a service there</a:t>
            </a:r>
            <a:r>
              <a:rPr lang="en-US" sz="2600" dirty="0"/>
              <a:t>, without being obstructed by restrictions, and … tourists must be regarded as recipients of services</a:t>
            </a:r>
            <a:r>
              <a:rPr lang="nb-NO" sz="2600" dirty="0"/>
              <a:t> …</a:t>
            </a:r>
          </a:p>
          <a:p>
            <a:pPr marL="0" indent="0">
              <a:buNone/>
            </a:pPr>
            <a:r>
              <a:rPr lang="en-US" sz="2600" dirty="0"/>
              <a:t>That same interpretation must be given as regards the freedom to provide services guaranteed in Article 36 of the EEA Agreement …</a:t>
            </a:r>
            <a:endParaRPr lang="nb-NO" sz="2600" dirty="0"/>
          </a:p>
          <a:p>
            <a:pPr marL="0" indent="0">
              <a:buNone/>
            </a:pPr>
            <a:r>
              <a:rPr lang="en-US" sz="2600" dirty="0"/>
              <a:t>… </a:t>
            </a:r>
            <a:r>
              <a:rPr lang="en-US" sz="2600" u="sng" dirty="0"/>
              <a:t>the situation of an Icelandic national, such as that of I.N., who presented himself at the border of a Member State in order to enter its territory and receive services there, falls within the scope of the EEA Agreement</a:t>
            </a:r>
            <a:r>
              <a:rPr lang="en-US" sz="2600" dirty="0"/>
              <a:t> …</a:t>
            </a:r>
            <a:r>
              <a:rPr lang="nb-NO" sz="2600" dirty="0"/>
              <a:t>"</a:t>
            </a:r>
          </a:p>
        </p:txBody>
      </p:sp>
      <p:sp>
        <p:nvSpPr>
          <p:cNvPr id="4" name="TekstSylinder 3">
            <a:extLst>
              <a:ext uri="{FF2B5EF4-FFF2-40B4-BE49-F238E27FC236}">
                <a16:creationId xmlns:a16="http://schemas.microsoft.com/office/drawing/2014/main" id="{72757948-BEB3-0C31-38B8-DB9F84F219F0}"/>
              </a:ext>
            </a:extLst>
          </p:cNvPr>
          <p:cNvSpPr txBox="1"/>
          <p:nvPr/>
        </p:nvSpPr>
        <p:spPr>
          <a:xfrm>
            <a:off x="186431" y="6311900"/>
            <a:ext cx="1516762" cy="369332"/>
          </a:xfrm>
          <a:prstGeom prst="rect">
            <a:avLst/>
          </a:prstGeom>
          <a:noFill/>
        </p:spPr>
        <p:txBody>
          <a:bodyPr wrap="none" rtlCol="0">
            <a:spAutoFit/>
          </a:bodyPr>
          <a:lstStyle/>
          <a:p>
            <a:r>
              <a:rPr lang="nb-NO" b="1" dirty="0">
                <a:solidFill>
                  <a:srgbClr val="FF0000"/>
                </a:solidFill>
              </a:rPr>
              <a:t>2. april 2020</a:t>
            </a:r>
          </a:p>
        </p:txBody>
      </p:sp>
    </p:spTree>
    <p:extLst>
      <p:ext uri="{BB962C8B-B14F-4D97-AF65-F5344CB8AC3E}">
        <p14:creationId xmlns:p14="http://schemas.microsoft.com/office/powerpoint/2010/main" val="2432533897"/>
      </p:ext>
    </p:extLst>
  </p:cSld>
  <p:clrMapOvr>
    <a:masterClrMapping/>
  </p:clrMapOvr>
</p:sld>
</file>

<file path=ppt/theme/theme1.xml><?xml version="1.0" encoding="utf-8"?>
<a:theme xmlns:a="http://schemas.openxmlformats.org/drawingml/2006/main" name="Office-tema">
  <a:themeElements>
    <a:clrScheme name="KVALE">
      <a:dk1>
        <a:srgbClr val="2B2B2B"/>
      </a:dk1>
      <a:lt1>
        <a:srgbClr val="FFFFFF"/>
      </a:lt1>
      <a:dk2>
        <a:srgbClr val="2B2B2B"/>
      </a:dk2>
      <a:lt2>
        <a:srgbClr val="CCD6D0"/>
      </a:lt2>
      <a:accent1>
        <a:srgbClr val="77847B"/>
      </a:accent1>
      <a:accent2>
        <a:srgbClr val="004A4D"/>
      </a:accent2>
      <a:accent3>
        <a:srgbClr val="A5A5A5"/>
      </a:accent3>
      <a:accent4>
        <a:srgbClr val="CCD6CF"/>
      </a:accent4>
      <a:accent5>
        <a:srgbClr val="A98D52"/>
      </a:accent5>
      <a:accent6>
        <a:srgbClr val="664158"/>
      </a:accent6>
      <a:hlink>
        <a:srgbClr val="4E5D5A"/>
      </a:hlink>
      <a:folHlink>
        <a:srgbClr val="88958C"/>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 A.potx" id="{E6F1DE93-E25F-4D61-B4B0-B24F57301F50}" vid="{36D0A2EA-5ABB-4298-BB1E-9A65E03F352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Powerpoint blank</Template>
  <TotalTime>0</TotalTime>
  <Words>1943</Words>
  <Application>Microsoft Office PowerPoint</Application>
  <PresentationFormat>Widescreen</PresentationFormat>
  <Paragraphs>86</Paragraphs>
  <Slides>23</Slides>
  <Notes>0</Notes>
  <HiddenSlides>0</HiddenSlides>
  <MMClips>0</MMClips>
  <ScaleCrop>false</ScaleCrop>
  <HeadingPairs>
    <vt:vector size="6" baseType="variant">
      <vt:variant>
        <vt:lpstr>Brukte skrifter</vt:lpstr>
      </vt:variant>
      <vt:variant>
        <vt:i4>4</vt:i4>
      </vt:variant>
      <vt:variant>
        <vt:lpstr>Tema</vt:lpstr>
      </vt:variant>
      <vt:variant>
        <vt:i4>1</vt:i4>
      </vt:variant>
      <vt:variant>
        <vt:lpstr>Lysbildetitler</vt:lpstr>
      </vt:variant>
      <vt:variant>
        <vt:i4>23</vt:i4>
      </vt:variant>
    </vt:vector>
  </HeadingPair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2023-09-18T10:23:00Z</dcterms:created>
  <dcterms:modified xsi:type="dcterms:W3CDTF">2023-09-18T10:23:00Z</dcterms:modified>
</cp:coreProperties>
</file>