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56" r:id="rId2"/>
    <p:sldId id="259" r:id="rId3"/>
    <p:sldId id="260" r:id="rId4"/>
    <p:sldId id="393" r:id="rId5"/>
    <p:sldId id="293" r:id="rId6"/>
    <p:sldId id="384" r:id="rId7"/>
    <p:sldId id="383" r:id="rId8"/>
    <p:sldId id="392" r:id="rId9"/>
    <p:sldId id="382" r:id="rId10"/>
    <p:sldId id="320" r:id="rId11"/>
    <p:sldId id="395" r:id="rId12"/>
    <p:sldId id="385" r:id="rId13"/>
    <p:sldId id="387" r:id="rId14"/>
    <p:sldId id="397" r:id="rId15"/>
    <p:sldId id="372" r:id="rId16"/>
    <p:sldId id="373" r:id="rId17"/>
    <p:sldId id="374" r:id="rId18"/>
    <p:sldId id="375" r:id="rId19"/>
    <p:sldId id="376" r:id="rId20"/>
    <p:sldId id="377" r:id="rId21"/>
    <p:sldId id="379" r:id="rId22"/>
    <p:sldId id="378" r:id="rId23"/>
    <p:sldId id="398" r:id="rId24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tandard inndeling" id="{4D94D994-B835-445A-AA52-566F1632447F}">
          <p14:sldIdLst>
            <p14:sldId id="256"/>
          </p14:sldIdLst>
        </p14:section>
        <p14:section name="Begreper" id="{5F3E9D20-197E-456A-B33C-2E770318F2A3}">
          <p14:sldIdLst>
            <p14:sldId id="259"/>
            <p14:sldId id="260"/>
          </p14:sldIdLst>
        </p14:section>
        <p14:section name="Innhenting av informasjon" id="{2702E7D9-44DA-413C-B57F-7F2366AB00FC}">
          <p14:sldIdLst>
            <p14:sldId id="393"/>
            <p14:sldId id="293"/>
            <p14:sldId id="384"/>
            <p14:sldId id="383"/>
            <p14:sldId id="392"/>
            <p14:sldId id="382"/>
            <p14:sldId id="320"/>
          </p14:sldIdLst>
        </p14:section>
        <p14:section name="Digitalisering strammer grepet" id="{A989D432-33DA-48C7-BFCA-6D3F0CF6602D}">
          <p14:sldIdLst>
            <p14:sldId id="395"/>
            <p14:sldId id="385"/>
            <p14:sldId id="387"/>
          </p14:sldIdLst>
        </p14:section>
        <p14:section name="Automatisering som kontroll" id="{D08F1A06-F4E6-4C35-9A4B-3644D75BF669}">
          <p14:sldIdLst>
            <p14:sldId id="397"/>
            <p14:sldId id="372"/>
            <p14:sldId id="373"/>
            <p14:sldId id="374"/>
            <p14:sldId id="375"/>
            <p14:sldId id="376"/>
            <p14:sldId id="377"/>
            <p14:sldId id="379"/>
            <p14:sldId id="378"/>
            <p14:sldId id="398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BBE6B1F-FCF7-4578-B560-2E19590560CD}" v="47" dt="2023-09-19T09:46:01.41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211" autoAdjust="0"/>
    <p:restoredTop sz="94660"/>
  </p:normalViewPr>
  <p:slideViewPr>
    <p:cSldViewPr snapToGrid="0">
      <p:cViewPr varScale="1">
        <p:scale>
          <a:sx n="40" d="100"/>
          <a:sy n="40" d="100"/>
        </p:scale>
        <p:origin x="49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Ingunn Ikdahl" userId="e4f5e76a-d237-4ff2-83f4-bdbc31886ea6" providerId="ADAL" clId="{2BBE6B1F-FCF7-4578-B560-2E19590560CD}"/>
    <pc:docChg chg="undo redo custSel addSld delSld modSld sldOrd addSection delSection modSection">
      <pc:chgData name="Ingunn Ikdahl" userId="e4f5e76a-d237-4ff2-83f4-bdbc31886ea6" providerId="ADAL" clId="{2BBE6B1F-FCF7-4578-B560-2E19590560CD}" dt="2023-09-19T10:33:45.577" v="7686" actId="207"/>
      <pc:docMkLst>
        <pc:docMk/>
      </pc:docMkLst>
      <pc:sldChg chg="addSp delSp modSp mod">
        <pc:chgData name="Ingunn Ikdahl" userId="e4f5e76a-d237-4ff2-83f4-bdbc31886ea6" providerId="ADAL" clId="{2BBE6B1F-FCF7-4578-B560-2E19590560CD}" dt="2023-09-18T20:19:49.310" v="2991" actId="1076"/>
        <pc:sldMkLst>
          <pc:docMk/>
          <pc:sldMk cId="3424545756" sldId="256"/>
        </pc:sldMkLst>
        <pc:spChg chg="mod">
          <ac:chgData name="Ingunn Ikdahl" userId="e4f5e76a-d237-4ff2-83f4-bdbc31886ea6" providerId="ADAL" clId="{2BBE6B1F-FCF7-4578-B560-2E19590560CD}" dt="2023-09-18T20:19:39.589" v="2989" actId="14100"/>
          <ac:spMkLst>
            <pc:docMk/>
            <pc:sldMk cId="3424545756" sldId="256"/>
            <ac:spMk id="2" creationId="{19A50393-2357-D30E-52F5-A862917CD564}"/>
          </ac:spMkLst>
        </pc:spChg>
        <pc:spChg chg="mod">
          <ac:chgData name="Ingunn Ikdahl" userId="e4f5e76a-d237-4ff2-83f4-bdbc31886ea6" providerId="ADAL" clId="{2BBE6B1F-FCF7-4578-B560-2E19590560CD}" dt="2023-09-18T20:19:44.419" v="2990" actId="1076"/>
          <ac:spMkLst>
            <pc:docMk/>
            <pc:sldMk cId="3424545756" sldId="256"/>
            <ac:spMk id="3" creationId="{07D4852F-C35D-A74C-4680-8183294BF214}"/>
          </ac:spMkLst>
        </pc:spChg>
        <pc:picChg chg="add del mod">
          <ac:chgData name="Ingunn Ikdahl" userId="e4f5e76a-d237-4ff2-83f4-bdbc31886ea6" providerId="ADAL" clId="{2BBE6B1F-FCF7-4578-B560-2E19590560CD}" dt="2023-09-18T20:19:00.860" v="2980" actId="478"/>
          <ac:picMkLst>
            <pc:docMk/>
            <pc:sldMk cId="3424545756" sldId="256"/>
            <ac:picMk id="4" creationId="{508510AB-76C7-2F2C-1FC7-0B04A9E606DA}"/>
          </ac:picMkLst>
        </pc:picChg>
        <pc:picChg chg="add del mod">
          <ac:chgData name="Ingunn Ikdahl" userId="e4f5e76a-d237-4ff2-83f4-bdbc31886ea6" providerId="ADAL" clId="{2BBE6B1F-FCF7-4578-B560-2E19590560CD}" dt="2023-09-18T20:18:58.660" v="2979" actId="478"/>
          <ac:picMkLst>
            <pc:docMk/>
            <pc:sldMk cId="3424545756" sldId="256"/>
            <ac:picMk id="5" creationId="{A8ACFF0A-6309-4341-725F-94E208F43B85}"/>
          </ac:picMkLst>
        </pc:picChg>
        <pc:picChg chg="add mod">
          <ac:chgData name="Ingunn Ikdahl" userId="e4f5e76a-d237-4ff2-83f4-bdbc31886ea6" providerId="ADAL" clId="{2BBE6B1F-FCF7-4578-B560-2E19590560CD}" dt="2023-09-18T20:19:49.310" v="2991" actId="1076"/>
          <ac:picMkLst>
            <pc:docMk/>
            <pc:sldMk cId="3424545756" sldId="256"/>
            <ac:picMk id="6" creationId="{D4B45DD7-F8F7-B5A0-61AB-04BA27FE4DC6}"/>
          </ac:picMkLst>
        </pc:picChg>
        <pc:picChg chg="add del mod">
          <ac:chgData name="Ingunn Ikdahl" userId="e4f5e76a-d237-4ff2-83f4-bdbc31886ea6" providerId="ADAL" clId="{2BBE6B1F-FCF7-4578-B560-2E19590560CD}" dt="2023-09-18T09:36:07.252" v="16" actId="931"/>
          <ac:picMkLst>
            <pc:docMk/>
            <pc:sldMk cId="3424545756" sldId="256"/>
            <ac:picMk id="7" creationId="{3104B7BE-A17E-35A3-8DCC-D92F363CA8CA}"/>
          </ac:picMkLst>
        </pc:picChg>
        <pc:picChg chg="add del mod">
          <ac:chgData name="Ingunn Ikdahl" userId="e4f5e76a-d237-4ff2-83f4-bdbc31886ea6" providerId="ADAL" clId="{2BBE6B1F-FCF7-4578-B560-2E19590560CD}" dt="2023-09-18T20:18:56.209" v="2978" actId="478"/>
          <ac:picMkLst>
            <pc:docMk/>
            <pc:sldMk cId="3424545756" sldId="256"/>
            <ac:picMk id="8" creationId="{B5C5135C-4FF5-B9BD-923E-562897EA377D}"/>
          </ac:picMkLst>
        </pc:picChg>
      </pc:sldChg>
      <pc:sldChg chg="modSp del mod">
        <pc:chgData name="Ingunn Ikdahl" userId="e4f5e76a-d237-4ff2-83f4-bdbc31886ea6" providerId="ADAL" clId="{2BBE6B1F-FCF7-4578-B560-2E19590560CD}" dt="2023-09-18T20:47:45.749" v="2992" actId="2696"/>
        <pc:sldMkLst>
          <pc:docMk/>
          <pc:sldMk cId="2239483378" sldId="257"/>
        </pc:sldMkLst>
        <pc:spChg chg="mod">
          <ac:chgData name="Ingunn Ikdahl" userId="e4f5e76a-d237-4ff2-83f4-bdbc31886ea6" providerId="ADAL" clId="{2BBE6B1F-FCF7-4578-B560-2E19590560CD}" dt="2023-09-18T16:23:39.904" v="2368" actId="20577"/>
          <ac:spMkLst>
            <pc:docMk/>
            <pc:sldMk cId="2239483378" sldId="257"/>
            <ac:spMk id="3" creationId="{F572273B-F877-4C32-92BA-F95B14D67AC7}"/>
          </ac:spMkLst>
        </pc:spChg>
      </pc:sldChg>
      <pc:sldChg chg="del">
        <pc:chgData name="Ingunn Ikdahl" userId="e4f5e76a-d237-4ff2-83f4-bdbc31886ea6" providerId="ADAL" clId="{2BBE6B1F-FCF7-4578-B560-2E19590560CD}" dt="2023-09-18T20:47:45.749" v="2992" actId="2696"/>
        <pc:sldMkLst>
          <pc:docMk/>
          <pc:sldMk cId="2825609895" sldId="258"/>
        </pc:sldMkLst>
      </pc:sldChg>
      <pc:sldChg chg="addSp modSp mod">
        <pc:chgData name="Ingunn Ikdahl" userId="e4f5e76a-d237-4ff2-83f4-bdbc31886ea6" providerId="ADAL" clId="{2BBE6B1F-FCF7-4578-B560-2E19590560CD}" dt="2023-09-18T20:54:13.559" v="3062" actId="207"/>
        <pc:sldMkLst>
          <pc:docMk/>
          <pc:sldMk cId="3603107703" sldId="259"/>
        </pc:sldMkLst>
        <pc:spChg chg="mod">
          <ac:chgData name="Ingunn Ikdahl" userId="e4f5e76a-d237-4ff2-83f4-bdbc31886ea6" providerId="ADAL" clId="{2BBE6B1F-FCF7-4578-B560-2E19590560CD}" dt="2023-09-18T20:48:03.889" v="2997" actId="313"/>
          <ac:spMkLst>
            <pc:docMk/>
            <pc:sldMk cId="3603107703" sldId="259"/>
            <ac:spMk id="2" creationId="{2ED7712F-219E-DD53-18CB-37EB88405055}"/>
          </ac:spMkLst>
        </pc:spChg>
        <pc:spChg chg="mod">
          <ac:chgData name="Ingunn Ikdahl" userId="e4f5e76a-d237-4ff2-83f4-bdbc31886ea6" providerId="ADAL" clId="{2BBE6B1F-FCF7-4578-B560-2E19590560CD}" dt="2023-09-18T20:54:13.559" v="3062" actId="207"/>
          <ac:spMkLst>
            <pc:docMk/>
            <pc:sldMk cId="3603107703" sldId="259"/>
            <ac:spMk id="3" creationId="{B1345880-19ED-4EED-0B2D-432987EDC044}"/>
          </ac:spMkLst>
        </pc:spChg>
        <pc:picChg chg="add mod">
          <ac:chgData name="Ingunn Ikdahl" userId="e4f5e76a-d237-4ff2-83f4-bdbc31886ea6" providerId="ADAL" clId="{2BBE6B1F-FCF7-4578-B560-2E19590560CD}" dt="2023-09-18T20:54:06.099" v="3061" actId="1076"/>
          <ac:picMkLst>
            <pc:docMk/>
            <pc:sldMk cId="3603107703" sldId="259"/>
            <ac:picMk id="4" creationId="{1E2753D0-7F7A-8356-B2AD-4EBAFD6DD009}"/>
          </ac:picMkLst>
        </pc:picChg>
      </pc:sldChg>
      <pc:sldChg chg="addSp modSp mod">
        <pc:chgData name="Ingunn Ikdahl" userId="e4f5e76a-d237-4ff2-83f4-bdbc31886ea6" providerId="ADAL" clId="{2BBE6B1F-FCF7-4578-B560-2E19590560CD}" dt="2023-09-18T21:16:25.629" v="3562" actId="14100"/>
        <pc:sldMkLst>
          <pc:docMk/>
          <pc:sldMk cId="2733238592" sldId="260"/>
        </pc:sldMkLst>
        <pc:spChg chg="mod">
          <ac:chgData name="Ingunn Ikdahl" userId="e4f5e76a-d237-4ff2-83f4-bdbc31886ea6" providerId="ADAL" clId="{2BBE6B1F-FCF7-4578-B560-2E19590560CD}" dt="2023-09-18T20:54:23.589" v="3063" actId="20577"/>
          <ac:spMkLst>
            <pc:docMk/>
            <pc:sldMk cId="2733238592" sldId="260"/>
            <ac:spMk id="2" creationId="{BA9B1515-3BF1-423C-3CC8-24A58B86E8E9}"/>
          </ac:spMkLst>
        </pc:spChg>
        <pc:spChg chg="mod">
          <ac:chgData name="Ingunn Ikdahl" userId="e4f5e76a-d237-4ff2-83f4-bdbc31886ea6" providerId="ADAL" clId="{2BBE6B1F-FCF7-4578-B560-2E19590560CD}" dt="2023-09-18T21:12:25.693" v="3557" actId="20577"/>
          <ac:spMkLst>
            <pc:docMk/>
            <pc:sldMk cId="2733238592" sldId="260"/>
            <ac:spMk id="3" creationId="{0A2B3F6A-4E15-B79E-70A8-2D44E86EFE50}"/>
          </ac:spMkLst>
        </pc:spChg>
        <pc:picChg chg="add mod">
          <ac:chgData name="Ingunn Ikdahl" userId="e4f5e76a-d237-4ff2-83f4-bdbc31886ea6" providerId="ADAL" clId="{2BBE6B1F-FCF7-4578-B560-2E19590560CD}" dt="2023-09-18T21:16:19.908" v="3560" actId="14100"/>
          <ac:picMkLst>
            <pc:docMk/>
            <pc:sldMk cId="2733238592" sldId="260"/>
            <ac:picMk id="4" creationId="{47875C98-F896-E884-3083-481F21DDDAD5}"/>
          </ac:picMkLst>
        </pc:picChg>
        <pc:picChg chg="add mod">
          <ac:chgData name="Ingunn Ikdahl" userId="e4f5e76a-d237-4ff2-83f4-bdbc31886ea6" providerId="ADAL" clId="{2BBE6B1F-FCF7-4578-B560-2E19590560CD}" dt="2023-09-18T21:16:25.629" v="3562" actId="14100"/>
          <ac:picMkLst>
            <pc:docMk/>
            <pc:sldMk cId="2733238592" sldId="260"/>
            <ac:picMk id="5" creationId="{F435C91E-1A4B-857E-903A-5F2170593713}"/>
          </ac:picMkLst>
        </pc:picChg>
      </pc:sldChg>
      <pc:sldChg chg="del">
        <pc:chgData name="Ingunn Ikdahl" userId="e4f5e76a-d237-4ff2-83f4-bdbc31886ea6" providerId="ADAL" clId="{2BBE6B1F-FCF7-4578-B560-2E19590560CD}" dt="2023-09-18T15:10:04.682" v="386" actId="2696"/>
        <pc:sldMkLst>
          <pc:docMk/>
          <pc:sldMk cId="3544909642" sldId="261"/>
        </pc:sldMkLst>
      </pc:sldChg>
      <pc:sldChg chg="del">
        <pc:chgData name="Ingunn Ikdahl" userId="e4f5e76a-d237-4ff2-83f4-bdbc31886ea6" providerId="ADAL" clId="{2BBE6B1F-FCF7-4578-B560-2E19590560CD}" dt="2023-09-18T23:27:51.322" v="6052" actId="2696"/>
        <pc:sldMkLst>
          <pc:docMk/>
          <pc:sldMk cId="2349468737" sldId="262"/>
        </pc:sldMkLst>
      </pc:sldChg>
      <pc:sldChg chg="modSp add del mod ord">
        <pc:chgData name="Ingunn Ikdahl" userId="e4f5e76a-d237-4ff2-83f4-bdbc31886ea6" providerId="ADAL" clId="{2BBE6B1F-FCF7-4578-B560-2E19590560CD}" dt="2023-09-18T21:43:07.668" v="4136" actId="2696"/>
        <pc:sldMkLst>
          <pc:docMk/>
          <pc:sldMk cId="145235910" sldId="284"/>
        </pc:sldMkLst>
        <pc:spChg chg="mod">
          <ac:chgData name="Ingunn Ikdahl" userId="e4f5e76a-d237-4ff2-83f4-bdbc31886ea6" providerId="ADAL" clId="{2BBE6B1F-FCF7-4578-B560-2E19590560CD}" dt="2023-09-18T15:29:34.237" v="693" actId="20577"/>
          <ac:spMkLst>
            <pc:docMk/>
            <pc:sldMk cId="145235910" sldId="284"/>
            <ac:spMk id="2" creationId="{00000000-0000-0000-0000-000000000000}"/>
          </ac:spMkLst>
        </pc:spChg>
        <pc:spChg chg="mod">
          <ac:chgData name="Ingunn Ikdahl" userId="e4f5e76a-d237-4ff2-83f4-bdbc31886ea6" providerId="ADAL" clId="{2BBE6B1F-FCF7-4578-B560-2E19590560CD}" dt="2023-09-18T21:37:44.243" v="3903" actId="21"/>
          <ac:spMkLst>
            <pc:docMk/>
            <pc:sldMk cId="145235910" sldId="284"/>
            <ac:spMk id="3" creationId="{00000000-0000-0000-0000-000000000000}"/>
          </ac:spMkLst>
        </pc:spChg>
      </pc:sldChg>
      <pc:sldChg chg="modSp mod ord modAnim">
        <pc:chgData name="Ingunn Ikdahl" userId="e4f5e76a-d237-4ff2-83f4-bdbc31886ea6" providerId="ADAL" clId="{2BBE6B1F-FCF7-4578-B560-2E19590560CD}" dt="2023-09-18T23:53:57.370" v="6491"/>
        <pc:sldMkLst>
          <pc:docMk/>
          <pc:sldMk cId="1219390573" sldId="293"/>
        </pc:sldMkLst>
        <pc:spChg chg="mod">
          <ac:chgData name="Ingunn Ikdahl" userId="e4f5e76a-d237-4ff2-83f4-bdbc31886ea6" providerId="ADAL" clId="{2BBE6B1F-FCF7-4578-B560-2E19590560CD}" dt="2023-09-18T15:17:26.872" v="409" actId="20577"/>
          <ac:spMkLst>
            <pc:docMk/>
            <pc:sldMk cId="1219390573" sldId="293"/>
            <ac:spMk id="2" creationId="{00000000-0000-0000-0000-000000000000}"/>
          </ac:spMkLst>
        </pc:spChg>
      </pc:sldChg>
      <pc:sldChg chg="modSp del mod ord">
        <pc:chgData name="Ingunn Ikdahl" userId="e4f5e76a-d237-4ff2-83f4-bdbc31886ea6" providerId="ADAL" clId="{2BBE6B1F-FCF7-4578-B560-2E19590560CD}" dt="2023-09-18T22:25:45.088" v="4596" actId="2696"/>
        <pc:sldMkLst>
          <pc:docMk/>
          <pc:sldMk cId="3594900670" sldId="314"/>
        </pc:sldMkLst>
        <pc:spChg chg="mod">
          <ac:chgData name="Ingunn Ikdahl" userId="e4f5e76a-d237-4ff2-83f4-bdbc31886ea6" providerId="ADAL" clId="{2BBE6B1F-FCF7-4578-B560-2E19590560CD}" dt="2023-09-18T22:10:01.745" v="4202" actId="20577"/>
          <ac:spMkLst>
            <pc:docMk/>
            <pc:sldMk cId="3594900670" sldId="314"/>
            <ac:spMk id="2" creationId="{00000000-0000-0000-0000-000000000000}"/>
          </ac:spMkLst>
        </pc:spChg>
        <pc:spChg chg="mod">
          <ac:chgData name="Ingunn Ikdahl" userId="e4f5e76a-d237-4ff2-83f4-bdbc31886ea6" providerId="ADAL" clId="{2BBE6B1F-FCF7-4578-B560-2E19590560CD}" dt="2023-09-18T22:08:29.623" v="4188" actId="27636"/>
          <ac:spMkLst>
            <pc:docMk/>
            <pc:sldMk cId="3594900670" sldId="314"/>
            <ac:spMk id="3" creationId="{00000000-0000-0000-0000-000000000000}"/>
          </ac:spMkLst>
        </pc:spChg>
      </pc:sldChg>
      <pc:sldChg chg="modSp mod ord">
        <pc:chgData name="Ingunn Ikdahl" userId="e4f5e76a-d237-4ff2-83f4-bdbc31886ea6" providerId="ADAL" clId="{2BBE6B1F-FCF7-4578-B560-2E19590560CD}" dt="2023-09-19T10:33:02.864" v="7685" actId="20577"/>
        <pc:sldMkLst>
          <pc:docMk/>
          <pc:sldMk cId="1896252945" sldId="320"/>
        </pc:sldMkLst>
        <pc:spChg chg="mod">
          <ac:chgData name="Ingunn Ikdahl" userId="e4f5e76a-d237-4ff2-83f4-bdbc31886ea6" providerId="ADAL" clId="{2BBE6B1F-FCF7-4578-B560-2E19590560CD}" dt="2023-09-18T23:58:05.906" v="6544" actId="20577"/>
          <ac:spMkLst>
            <pc:docMk/>
            <pc:sldMk cId="1896252945" sldId="320"/>
            <ac:spMk id="2" creationId="{00000000-0000-0000-0000-000000000000}"/>
          </ac:spMkLst>
        </pc:spChg>
        <pc:spChg chg="mod">
          <ac:chgData name="Ingunn Ikdahl" userId="e4f5e76a-d237-4ff2-83f4-bdbc31886ea6" providerId="ADAL" clId="{2BBE6B1F-FCF7-4578-B560-2E19590560CD}" dt="2023-09-19T10:33:02.864" v="7685" actId="20577"/>
          <ac:spMkLst>
            <pc:docMk/>
            <pc:sldMk cId="1896252945" sldId="320"/>
            <ac:spMk id="3" creationId="{00000000-0000-0000-0000-000000000000}"/>
          </ac:spMkLst>
        </pc:spChg>
      </pc:sldChg>
      <pc:sldChg chg="del">
        <pc:chgData name="Ingunn Ikdahl" userId="e4f5e76a-d237-4ff2-83f4-bdbc31886ea6" providerId="ADAL" clId="{2BBE6B1F-FCF7-4578-B560-2E19590560CD}" dt="2023-09-18T23:33:41.437" v="6324" actId="2696"/>
        <pc:sldMkLst>
          <pc:docMk/>
          <pc:sldMk cId="3842965070" sldId="371"/>
        </pc:sldMkLst>
      </pc:sldChg>
      <pc:sldChg chg="modSp mod">
        <pc:chgData name="Ingunn Ikdahl" userId="e4f5e76a-d237-4ff2-83f4-bdbc31886ea6" providerId="ADAL" clId="{2BBE6B1F-FCF7-4578-B560-2E19590560CD}" dt="2023-09-18T23:38:03.557" v="6341" actId="20577"/>
        <pc:sldMkLst>
          <pc:docMk/>
          <pc:sldMk cId="843951155" sldId="374"/>
        </pc:sldMkLst>
        <pc:spChg chg="mod">
          <ac:chgData name="Ingunn Ikdahl" userId="e4f5e76a-d237-4ff2-83f4-bdbc31886ea6" providerId="ADAL" clId="{2BBE6B1F-FCF7-4578-B560-2E19590560CD}" dt="2023-09-18T23:37:41.707" v="6328" actId="20577"/>
          <ac:spMkLst>
            <pc:docMk/>
            <pc:sldMk cId="843951155" sldId="374"/>
            <ac:spMk id="2" creationId="{00000000-0000-0000-0000-000000000000}"/>
          </ac:spMkLst>
        </pc:spChg>
        <pc:spChg chg="mod">
          <ac:chgData name="Ingunn Ikdahl" userId="e4f5e76a-d237-4ff2-83f4-bdbc31886ea6" providerId="ADAL" clId="{2BBE6B1F-FCF7-4578-B560-2E19590560CD}" dt="2023-09-18T23:38:03.557" v="6341" actId="20577"/>
          <ac:spMkLst>
            <pc:docMk/>
            <pc:sldMk cId="843951155" sldId="374"/>
            <ac:spMk id="3" creationId="{00000000-0000-0000-0000-000000000000}"/>
          </ac:spMkLst>
        </pc:spChg>
      </pc:sldChg>
      <pc:sldChg chg="modSp mod">
        <pc:chgData name="Ingunn Ikdahl" userId="e4f5e76a-d237-4ff2-83f4-bdbc31886ea6" providerId="ADAL" clId="{2BBE6B1F-FCF7-4578-B560-2E19590560CD}" dt="2023-09-18T23:41:27.780" v="6345" actId="20577"/>
        <pc:sldMkLst>
          <pc:docMk/>
          <pc:sldMk cId="3621262081" sldId="375"/>
        </pc:sldMkLst>
        <pc:spChg chg="mod">
          <ac:chgData name="Ingunn Ikdahl" userId="e4f5e76a-d237-4ff2-83f4-bdbc31886ea6" providerId="ADAL" clId="{2BBE6B1F-FCF7-4578-B560-2E19590560CD}" dt="2023-09-18T23:41:27.780" v="6345" actId="20577"/>
          <ac:spMkLst>
            <pc:docMk/>
            <pc:sldMk cId="3621262081" sldId="375"/>
            <ac:spMk id="3" creationId="{00000000-0000-0000-0000-000000000000}"/>
          </ac:spMkLst>
        </pc:spChg>
      </pc:sldChg>
      <pc:sldChg chg="modSp mod">
        <pc:chgData name="Ingunn Ikdahl" userId="e4f5e76a-d237-4ff2-83f4-bdbc31886ea6" providerId="ADAL" clId="{2BBE6B1F-FCF7-4578-B560-2E19590560CD}" dt="2023-09-18T23:42:24.995" v="6386" actId="20577"/>
        <pc:sldMkLst>
          <pc:docMk/>
          <pc:sldMk cId="3762909845" sldId="376"/>
        </pc:sldMkLst>
        <pc:spChg chg="mod">
          <ac:chgData name="Ingunn Ikdahl" userId="e4f5e76a-d237-4ff2-83f4-bdbc31886ea6" providerId="ADAL" clId="{2BBE6B1F-FCF7-4578-B560-2E19590560CD}" dt="2023-09-18T23:42:24.995" v="6386" actId="20577"/>
          <ac:spMkLst>
            <pc:docMk/>
            <pc:sldMk cId="3762909845" sldId="376"/>
            <ac:spMk id="3" creationId="{00000000-0000-0000-0000-000000000000}"/>
          </ac:spMkLst>
        </pc:spChg>
      </pc:sldChg>
      <pc:sldChg chg="modSp mod ord">
        <pc:chgData name="Ingunn Ikdahl" userId="e4f5e76a-d237-4ff2-83f4-bdbc31886ea6" providerId="ADAL" clId="{2BBE6B1F-FCF7-4578-B560-2E19590560CD}" dt="2023-09-19T07:15:45.245" v="6676" actId="20577"/>
        <pc:sldMkLst>
          <pc:docMk/>
          <pc:sldMk cId="3711164198" sldId="379"/>
        </pc:sldMkLst>
        <pc:spChg chg="mod">
          <ac:chgData name="Ingunn Ikdahl" userId="e4f5e76a-d237-4ff2-83f4-bdbc31886ea6" providerId="ADAL" clId="{2BBE6B1F-FCF7-4578-B560-2E19590560CD}" dt="2023-09-19T07:15:45.245" v="6676" actId="20577"/>
          <ac:spMkLst>
            <pc:docMk/>
            <pc:sldMk cId="3711164198" sldId="379"/>
            <ac:spMk id="3" creationId="{00000000-0000-0000-0000-000000000000}"/>
          </ac:spMkLst>
        </pc:spChg>
      </pc:sldChg>
      <pc:sldChg chg="del ord">
        <pc:chgData name="Ingunn Ikdahl" userId="e4f5e76a-d237-4ff2-83f4-bdbc31886ea6" providerId="ADAL" clId="{2BBE6B1F-FCF7-4578-B560-2E19590560CD}" dt="2023-09-18T21:27:57.108" v="3765" actId="2696"/>
        <pc:sldMkLst>
          <pc:docMk/>
          <pc:sldMk cId="10206605" sldId="380"/>
        </pc:sldMkLst>
      </pc:sldChg>
      <pc:sldChg chg="del mod ord modShow">
        <pc:chgData name="Ingunn Ikdahl" userId="e4f5e76a-d237-4ff2-83f4-bdbc31886ea6" providerId="ADAL" clId="{2BBE6B1F-FCF7-4578-B560-2E19590560CD}" dt="2023-09-18T15:24:37.660" v="587" actId="2696"/>
        <pc:sldMkLst>
          <pc:docMk/>
          <pc:sldMk cId="68154792" sldId="381"/>
        </pc:sldMkLst>
      </pc:sldChg>
      <pc:sldChg chg="modSp mod ord">
        <pc:chgData name="Ingunn Ikdahl" userId="e4f5e76a-d237-4ff2-83f4-bdbc31886ea6" providerId="ADAL" clId="{2BBE6B1F-FCF7-4578-B560-2E19590560CD}" dt="2023-09-18T22:25:34.762" v="4595" actId="20577"/>
        <pc:sldMkLst>
          <pc:docMk/>
          <pc:sldMk cId="593528854" sldId="382"/>
        </pc:sldMkLst>
        <pc:spChg chg="mod">
          <ac:chgData name="Ingunn Ikdahl" userId="e4f5e76a-d237-4ff2-83f4-bdbc31886ea6" providerId="ADAL" clId="{2BBE6B1F-FCF7-4578-B560-2E19590560CD}" dt="2023-09-18T22:24:27.458" v="4579" actId="20577"/>
          <ac:spMkLst>
            <pc:docMk/>
            <pc:sldMk cId="593528854" sldId="382"/>
            <ac:spMk id="2" creationId="{00000000-0000-0000-0000-000000000000}"/>
          </ac:spMkLst>
        </pc:spChg>
        <pc:spChg chg="mod">
          <ac:chgData name="Ingunn Ikdahl" userId="e4f5e76a-d237-4ff2-83f4-bdbc31886ea6" providerId="ADAL" clId="{2BBE6B1F-FCF7-4578-B560-2E19590560CD}" dt="2023-09-18T22:25:34.762" v="4595" actId="20577"/>
          <ac:spMkLst>
            <pc:docMk/>
            <pc:sldMk cId="593528854" sldId="382"/>
            <ac:spMk id="3" creationId="{00000000-0000-0000-0000-000000000000}"/>
          </ac:spMkLst>
        </pc:spChg>
      </pc:sldChg>
      <pc:sldChg chg="modSp mod ord">
        <pc:chgData name="Ingunn Ikdahl" userId="e4f5e76a-d237-4ff2-83f4-bdbc31886ea6" providerId="ADAL" clId="{2BBE6B1F-FCF7-4578-B560-2E19590560CD}" dt="2023-09-18T23:57:44.126" v="6543" actId="14"/>
        <pc:sldMkLst>
          <pc:docMk/>
          <pc:sldMk cId="1065698278" sldId="383"/>
        </pc:sldMkLst>
        <pc:spChg chg="mod">
          <ac:chgData name="Ingunn Ikdahl" userId="e4f5e76a-d237-4ff2-83f4-bdbc31886ea6" providerId="ADAL" clId="{2BBE6B1F-FCF7-4578-B560-2E19590560CD}" dt="2023-09-18T22:20:46.828" v="4376" actId="20577"/>
          <ac:spMkLst>
            <pc:docMk/>
            <pc:sldMk cId="1065698278" sldId="383"/>
            <ac:spMk id="2" creationId="{00000000-0000-0000-0000-000000000000}"/>
          </ac:spMkLst>
        </pc:spChg>
        <pc:spChg chg="mod">
          <ac:chgData name="Ingunn Ikdahl" userId="e4f5e76a-d237-4ff2-83f4-bdbc31886ea6" providerId="ADAL" clId="{2BBE6B1F-FCF7-4578-B560-2E19590560CD}" dt="2023-09-18T23:57:44.126" v="6543" actId="14"/>
          <ac:spMkLst>
            <pc:docMk/>
            <pc:sldMk cId="1065698278" sldId="383"/>
            <ac:spMk id="3" creationId="{00000000-0000-0000-0000-000000000000}"/>
          </ac:spMkLst>
        </pc:spChg>
      </pc:sldChg>
      <pc:sldChg chg="addSp modSp mod ord modClrScheme modAnim chgLayout">
        <pc:chgData name="Ingunn Ikdahl" userId="e4f5e76a-d237-4ff2-83f4-bdbc31886ea6" providerId="ADAL" clId="{2BBE6B1F-FCF7-4578-B560-2E19590560CD}" dt="2023-09-18T23:54:51.319" v="6495" actId="207"/>
        <pc:sldMkLst>
          <pc:docMk/>
          <pc:sldMk cId="1462889691" sldId="384"/>
        </pc:sldMkLst>
        <pc:spChg chg="mod ord">
          <ac:chgData name="Ingunn Ikdahl" userId="e4f5e76a-d237-4ff2-83f4-bdbc31886ea6" providerId="ADAL" clId="{2BBE6B1F-FCF7-4578-B560-2E19590560CD}" dt="2023-09-18T21:42:59.288" v="4135" actId="20577"/>
          <ac:spMkLst>
            <pc:docMk/>
            <pc:sldMk cId="1462889691" sldId="384"/>
            <ac:spMk id="2" creationId="{5144C811-1762-5802-CAC4-4DF40F41B4FA}"/>
          </ac:spMkLst>
        </pc:spChg>
        <pc:spChg chg="mod ord">
          <ac:chgData name="Ingunn Ikdahl" userId="e4f5e76a-d237-4ff2-83f4-bdbc31886ea6" providerId="ADAL" clId="{2BBE6B1F-FCF7-4578-B560-2E19590560CD}" dt="2023-09-18T21:42:39.078" v="4117" actId="5793"/>
          <ac:spMkLst>
            <pc:docMk/>
            <pc:sldMk cId="1462889691" sldId="384"/>
            <ac:spMk id="3" creationId="{E289ED3C-85BE-E8AF-B1CE-DFB5A43B5244}"/>
          </ac:spMkLst>
        </pc:spChg>
        <pc:spChg chg="add mod ord">
          <ac:chgData name="Ingunn Ikdahl" userId="e4f5e76a-d237-4ff2-83f4-bdbc31886ea6" providerId="ADAL" clId="{2BBE6B1F-FCF7-4578-B560-2E19590560CD}" dt="2023-09-18T23:54:51.319" v="6495" actId="207"/>
          <ac:spMkLst>
            <pc:docMk/>
            <pc:sldMk cId="1462889691" sldId="384"/>
            <ac:spMk id="4" creationId="{1C46D354-7D1A-63DF-35DD-82869C21FA07}"/>
          </ac:spMkLst>
        </pc:spChg>
      </pc:sldChg>
      <pc:sldChg chg="addSp delSp modSp mod ord">
        <pc:chgData name="Ingunn Ikdahl" userId="e4f5e76a-d237-4ff2-83f4-bdbc31886ea6" providerId="ADAL" clId="{2BBE6B1F-FCF7-4578-B560-2E19590560CD}" dt="2023-09-19T10:33:45.577" v="7686" actId="207"/>
        <pc:sldMkLst>
          <pc:docMk/>
          <pc:sldMk cId="4280255752" sldId="385"/>
        </pc:sldMkLst>
        <pc:spChg chg="mod">
          <ac:chgData name="Ingunn Ikdahl" userId="e4f5e76a-d237-4ff2-83f4-bdbc31886ea6" providerId="ADAL" clId="{2BBE6B1F-FCF7-4578-B560-2E19590560CD}" dt="2023-09-18T23:11:51.787" v="5793" actId="20577"/>
          <ac:spMkLst>
            <pc:docMk/>
            <pc:sldMk cId="4280255752" sldId="385"/>
            <ac:spMk id="2" creationId="{47880611-5057-269E-9789-C3AADA11031B}"/>
          </ac:spMkLst>
        </pc:spChg>
        <pc:spChg chg="mod">
          <ac:chgData name="Ingunn Ikdahl" userId="e4f5e76a-d237-4ff2-83f4-bdbc31886ea6" providerId="ADAL" clId="{2BBE6B1F-FCF7-4578-B560-2E19590560CD}" dt="2023-09-19T10:33:45.577" v="7686" actId="207"/>
          <ac:spMkLst>
            <pc:docMk/>
            <pc:sldMk cId="4280255752" sldId="385"/>
            <ac:spMk id="3" creationId="{73C0C790-7C46-0C1E-353B-83FED359405D}"/>
          </ac:spMkLst>
        </pc:spChg>
        <pc:spChg chg="add del mod">
          <ac:chgData name="Ingunn Ikdahl" userId="e4f5e76a-d237-4ff2-83f4-bdbc31886ea6" providerId="ADAL" clId="{2BBE6B1F-FCF7-4578-B560-2E19590560CD}" dt="2023-09-18T15:50:48.730" v="1832"/>
          <ac:spMkLst>
            <pc:docMk/>
            <pc:sldMk cId="4280255752" sldId="385"/>
            <ac:spMk id="6" creationId="{E95795EE-F5AE-DC90-B305-477DC3781286}"/>
          </ac:spMkLst>
        </pc:spChg>
        <pc:graphicFrameChg chg="add del mod">
          <ac:chgData name="Ingunn Ikdahl" userId="e4f5e76a-d237-4ff2-83f4-bdbc31886ea6" providerId="ADAL" clId="{2BBE6B1F-FCF7-4578-B560-2E19590560CD}" dt="2023-09-18T15:50:48.730" v="1832"/>
          <ac:graphicFrameMkLst>
            <pc:docMk/>
            <pc:sldMk cId="4280255752" sldId="385"/>
            <ac:graphicFrameMk id="4" creationId="{B4250172-FE2F-9C43-C118-61260906D6B8}"/>
          </ac:graphicFrameMkLst>
        </pc:graphicFrameChg>
        <pc:graphicFrameChg chg="add del mod">
          <ac:chgData name="Ingunn Ikdahl" userId="e4f5e76a-d237-4ff2-83f4-bdbc31886ea6" providerId="ADAL" clId="{2BBE6B1F-FCF7-4578-B560-2E19590560CD}" dt="2023-09-18T15:50:48.730" v="1832"/>
          <ac:graphicFrameMkLst>
            <pc:docMk/>
            <pc:sldMk cId="4280255752" sldId="385"/>
            <ac:graphicFrameMk id="5" creationId="{E3E1F51D-575D-A6F6-0320-1E88AFCDEDAA}"/>
          </ac:graphicFrameMkLst>
        </pc:graphicFrameChg>
      </pc:sldChg>
      <pc:sldChg chg="del ord">
        <pc:chgData name="Ingunn Ikdahl" userId="e4f5e76a-d237-4ff2-83f4-bdbc31886ea6" providerId="ADAL" clId="{2BBE6B1F-FCF7-4578-B560-2E19590560CD}" dt="2023-09-18T23:46:40.839" v="6483" actId="2696"/>
        <pc:sldMkLst>
          <pc:docMk/>
          <pc:sldMk cId="792388893" sldId="386"/>
        </pc:sldMkLst>
      </pc:sldChg>
      <pc:sldChg chg="modSp mod ord">
        <pc:chgData name="Ingunn Ikdahl" userId="e4f5e76a-d237-4ff2-83f4-bdbc31886ea6" providerId="ADAL" clId="{2BBE6B1F-FCF7-4578-B560-2E19590560CD}" dt="2023-09-19T00:00:10.190" v="6603" actId="27636"/>
        <pc:sldMkLst>
          <pc:docMk/>
          <pc:sldMk cId="1925735529" sldId="387"/>
        </pc:sldMkLst>
        <pc:spChg chg="mod">
          <ac:chgData name="Ingunn Ikdahl" userId="e4f5e76a-d237-4ff2-83f4-bdbc31886ea6" providerId="ADAL" clId="{2BBE6B1F-FCF7-4578-B560-2E19590560CD}" dt="2023-09-19T00:00:07.170" v="6601" actId="20577"/>
          <ac:spMkLst>
            <pc:docMk/>
            <pc:sldMk cId="1925735529" sldId="387"/>
            <ac:spMk id="2" creationId="{BBABF7B6-7AA4-C46F-4F45-5F8CC32785CE}"/>
          </ac:spMkLst>
        </pc:spChg>
        <pc:spChg chg="mod">
          <ac:chgData name="Ingunn Ikdahl" userId="e4f5e76a-d237-4ff2-83f4-bdbc31886ea6" providerId="ADAL" clId="{2BBE6B1F-FCF7-4578-B560-2E19590560CD}" dt="2023-09-19T00:00:10.190" v="6603" actId="27636"/>
          <ac:spMkLst>
            <pc:docMk/>
            <pc:sldMk cId="1925735529" sldId="387"/>
            <ac:spMk id="3" creationId="{21798240-09C0-962A-113F-360F25D2C050}"/>
          </ac:spMkLst>
        </pc:spChg>
      </pc:sldChg>
      <pc:sldChg chg="del">
        <pc:chgData name="Ingunn Ikdahl" userId="e4f5e76a-d237-4ff2-83f4-bdbc31886ea6" providerId="ADAL" clId="{2BBE6B1F-FCF7-4578-B560-2E19590560CD}" dt="2023-09-18T23:48:05.400" v="6486" actId="2696"/>
        <pc:sldMkLst>
          <pc:docMk/>
          <pc:sldMk cId="2965280883" sldId="388"/>
        </pc:sldMkLst>
      </pc:sldChg>
      <pc:sldChg chg="del">
        <pc:chgData name="Ingunn Ikdahl" userId="e4f5e76a-d237-4ff2-83f4-bdbc31886ea6" providerId="ADAL" clId="{2BBE6B1F-FCF7-4578-B560-2E19590560CD}" dt="2023-09-18T23:46:40.839" v="6483" actId="2696"/>
        <pc:sldMkLst>
          <pc:docMk/>
          <pc:sldMk cId="2872938813" sldId="389"/>
        </pc:sldMkLst>
      </pc:sldChg>
      <pc:sldChg chg="addSp modSp del mod ord">
        <pc:chgData name="Ingunn Ikdahl" userId="e4f5e76a-d237-4ff2-83f4-bdbc31886ea6" providerId="ADAL" clId="{2BBE6B1F-FCF7-4578-B560-2E19590560CD}" dt="2023-09-18T21:16:28.658" v="3563" actId="2696"/>
        <pc:sldMkLst>
          <pc:docMk/>
          <pc:sldMk cId="2239338673" sldId="390"/>
        </pc:sldMkLst>
        <pc:spChg chg="add mod">
          <ac:chgData name="Ingunn Ikdahl" userId="e4f5e76a-d237-4ff2-83f4-bdbc31886ea6" providerId="ADAL" clId="{2BBE6B1F-FCF7-4578-B560-2E19590560CD}" dt="2023-09-18T14:59:26.799" v="331" actId="403"/>
          <ac:spMkLst>
            <pc:docMk/>
            <pc:sldMk cId="2239338673" sldId="390"/>
            <ac:spMk id="4" creationId="{9CF57C82-E366-6AE9-6938-E4DC86ED3D7D}"/>
          </ac:spMkLst>
        </pc:spChg>
        <pc:spChg chg="add mod">
          <ac:chgData name="Ingunn Ikdahl" userId="e4f5e76a-d237-4ff2-83f4-bdbc31886ea6" providerId="ADAL" clId="{2BBE6B1F-FCF7-4578-B560-2E19590560CD}" dt="2023-09-18T14:59:37.261" v="350" actId="14100"/>
          <ac:spMkLst>
            <pc:docMk/>
            <pc:sldMk cId="2239338673" sldId="390"/>
            <ac:spMk id="5" creationId="{02F79EFF-EA0E-D7EA-71D7-E7BD35AC53D0}"/>
          </ac:spMkLst>
        </pc:spChg>
        <pc:spChg chg="add mod">
          <ac:chgData name="Ingunn Ikdahl" userId="e4f5e76a-d237-4ff2-83f4-bdbc31886ea6" providerId="ADAL" clId="{2BBE6B1F-FCF7-4578-B560-2E19590560CD}" dt="2023-09-18T15:00:09.541" v="385" actId="20577"/>
          <ac:spMkLst>
            <pc:docMk/>
            <pc:sldMk cId="2239338673" sldId="390"/>
            <ac:spMk id="6" creationId="{5D551995-0358-67C9-38EC-CAB9C72A0ED3}"/>
          </ac:spMkLst>
        </pc:spChg>
        <pc:spChg chg="add mod">
          <ac:chgData name="Ingunn Ikdahl" userId="e4f5e76a-d237-4ff2-83f4-bdbc31886ea6" providerId="ADAL" clId="{2BBE6B1F-FCF7-4578-B560-2E19590560CD}" dt="2023-09-18T09:39:53.718" v="122" actId="20577"/>
          <ac:spMkLst>
            <pc:docMk/>
            <pc:sldMk cId="2239338673" sldId="390"/>
            <ac:spMk id="7" creationId="{0BDC2A9A-34E7-C395-0B03-97FF3F453564}"/>
          </ac:spMkLst>
        </pc:spChg>
      </pc:sldChg>
      <pc:sldChg chg="modSp new del mod">
        <pc:chgData name="Ingunn Ikdahl" userId="e4f5e76a-d237-4ff2-83f4-bdbc31886ea6" providerId="ADAL" clId="{2BBE6B1F-FCF7-4578-B560-2E19590560CD}" dt="2023-09-18T21:30:41.028" v="3767" actId="2696"/>
        <pc:sldMkLst>
          <pc:docMk/>
          <pc:sldMk cId="328327779" sldId="391"/>
        </pc:sldMkLst>
        <pc:spChg chg="mod">
          <ac:chgData name="Ingunn Ikdahl" userId="e4f5e76a-d237-4ff2-83f4-bdbc31886ea6" providerId="ADAL" clId="{2BBE6B1F-FCF7-4578-B560-2E19590560CD}" dt="2023-09-18T15:17:45.123" v="452" actId="20577"/>
          <ac:spMkLst>
            <pc:docMk/>
            <pc:sldMk cId="328327779" sldId="391"/>
            <ac:spMk id="2" creationId="{3144F7C3-D2C1-E500-7991-B639B0B09EC9}"/>
          </ac:spMkLst>
        </pc:spChg>
      </pc:sldChg>
      <pc:sldChg chg="modSp new mod">
        <pc:chgData name="Ingunn Ikdahl" userId="e4f5e76a-d237-4ff2-83f4-bdbc31886ea6" providerId="ADAL" clId="{2BBE6B1F-FCF7-4578-B560-2E19590560CD}" dt="2023-09-18T22:25:13.417" v="4592" actId="20577"/>
        <pc:sldMkLst>
          <pc:docMk/>
          <pc:sldMk cId="4255108384" sldId="392"/>
        </pc:sldMkLst>
        <pc:spChg chg="mod">
          <ac:chgData name="Ingunn Ikdahl" userId="e4f5e76a-d237-4ff2-83f4-bdbc31886ea6" providerId="ADAL" clId="{2BBE6B1F-FCF7-4578-B560-2E19590560CD}" dt="2023-09-18T22:23:50.198" v="4553" actId="20577"/>
          <ac:spMkLst>
            <pc:docMk/>
            <pc:sldMk cId="4255108384" sldId="392"/>
            <ac:spMk id="2" creationId="{DD29BCE7-8CF3-15F8-8FF9-9B842DB33AEB}"/>
          </ac:spMkLst>
        </pc:spChg>
        <pc:spChg chg="mod">
          <ac:chgData name="Ingunn Ikdahl" userId="e4f5e76a-d237-4ff2-83f4-bdbc31886ea6" providerId="ADAL" clId="{2BBE6B1F-FCF7-4578-B560-2E19590560CD}" dt="2023-09-18T22:25:13.417" v="4592" actId="20577"/>
          <ac:spMkLst>
            <pc:docMk/>
            <pc:sldMk cId="4255108384" sldId="392"/>
            <ac:spMk id="3" creationId="{6A426E38-CF86-CCCE-EC1F-ADF5C28E73B2}"/>
          </ac:spMkLst>
        </pc:spChg>
      </pc:sldChg>
      <pc:sldChg chg="addSp modSp new mod ord">
        <pc:chgData name="Ingunn Ikdahl" userId="e4f5e76a-d237-4ff2-83f4-bdbc31886ea6" providerId="ADAL" clId="{2BBE6B1F-FCF7-4578-B560-2E19590560CD}" dt="2023-09-18T22:58:22.858" v="5374" actId="20577"/>
        <pc:sldMkLst>
          <pc:docMk/>
          <pc:sldMk cId="941682004" sldId="393"/>
        </pc:sldMkLst>
        <pc:spChg chg="mod">
          <ac:chgData name="Ingunn Ikdahl" userId="e4f5e76a-d237-4ff2-83f4-bdbc31886ea6" providerId="ADAL" clId="{2BBE6B1F-FCF7-4578-B560-2E19590560CD}" dt="2023-09-18T22:58:22.858" v="5374" actId="20577"/>
          <ac:spMkLst>
            <pc:docMk/>
            <pc:sldMk cId="941682004" sldId="393"/>
            <ac:spMk id="2" creationId="{17C94ABE-080B-C265-299D-29117E34AF43}"/>
          </ac:spMkLst>
        </pc:spChg>
        <pc:spChg chg="mod">
          <ac:chgData name="Ingunn Ikdahl" userId="e4f5e76a-d237-4ff2-83f4-bdbc31886ea6" providerId="ADAL" clId="{2BBE6B1F-FCF7-4578-B560-2E19590560CD}" dt="2023-09-18T21:36:39.958" v="3835" actId="20577"/>
          <ac:spMkLst>
            <pc:docMk/>
            <pc:sldMk cId="941682004" sldId="393"/>
            <ac:spMk id="3" creationId="{9B9251A5-D762-29A0-58FD-E7CF814DBB47}"/>
          </ac:spMkLst>
        </pc:spChg>
        <pc:picChg chg="add mod">
          <ac:chgData name="Ingunn Ikdahl" userId="e4f5e76a-d237-4ff2-83f4-bdbc31886ea6" providerId="ADAL" clId="{2BBE6B1F-FCF7-4578-B560-2E19590560CD}" dt="2023-09-18T21:27:25.658" v="3743" actId="1076"/>
          <ac:picMkLst>
            <pc:docMk/>
            <pc:sldMk cId="941682004" sldId="393"/>
            <ac:picMk id="5" creationId="{7DB8F0C6-AC4D-E963-9201-048886CE7799}"/>
          </ac:picMkLst>
        </pc:picChg>
      </pc:sldChg>
      <pc:sldChg chg="delSp modSp add del mod">
        <pc:chgData name="Ingunn Ikdahl" userId="e4f5e76a-d237-4ff2-83f4-bdbc31886ea6" providerId="ADAL" clId="{2BBE6B1F-FCF7-4578-B560-2E19590560CD}" dt="2023-09-18T20:10:19.829" v="2977" actId="2696"/>
        <pc:sldMkLst>
          <pc:docMk/>
          <pc:sldMk cId="3940632681" sldId="393"/>
        </pc:sldMkLst>
        <pc:spChg chg="del">
          <ac:chgData name="Ingunn Ikdahl" userId="e4f5e76a-d237-4ff2-83f4-bdbc31886ea6" providerId="ADAL" clId="{2BBE6B1F-FCF7-4578-B560-2E19590560CD}" dt="2023-09-18T20:08:09.432" v="2948" actId="478"/>
          <ac:spMkLst>
            <pc:docMk/>
            <pc:sldMk cId="3940632681" sldId="393"/>
            <ac:spMk id="8" creationId="{62A3C7EC-8170-32D1-CA6D-4EA007FDEAB1}"/>
          </ac:spMkLst>
        </pc:spChg>
        <pc:spChg chg="mod">
          <ac:chgData name="Ingunn Ikdahl" userId="e4f5e76a-d237-4ff2-83f4-bdbc31886ea6" providerId="ADAL" clId="{2BBE6B1F-FCF7-4578-B560-2E19590560CD}" dt="2023-09-18T20:08:53.050" v="2974" actId="1076"/>
          <ac:spMkLst>
            <pc:docMk/>
            <pc:sldMk cId="3940632681" sldId="393"/>
            <ac:spMk id="11" creationId="{CB2C3750-4D99-92DD-F0B0-4CDF619A0E48}"/>
          </ac:spMkLst>
        </pc:spChg>
        <pc:spChg chg="mod">
          <ac:chgData name="Ingunn Ikdahl" userId="e4f5e76a-d237-4ff2-83f4-bdbc31886ea6" providerId="ADAL" clId="{2BBE6B1F-FCF7-4578-B560-2E19590560CD}" dt="2023-09-18T20:08:29.270" v="2971" actId="1076"/>
          <ac:spMkLst>
            <pc:docMk/>
            <pc:sldMk cId="3940632681" sldId="393"/>
            <ac:spMk id="12" creationId="{E8A66BE0-1A4E-4ED2-C6C5-46BD8FCA2F8A}"/>
          </ac:spMkLst>
        </pc:spChg>
        <pc:spChg chg="del">
          <ac:chgData name="Ingunn Ikdahl" userId="e4f5e76a-d237-4ff2-83f4-bdbc31886ea6" providerId="ADAL" clId="{2BBE6B1F-FCF7-4578-B560-2E19590560CD}" dt="2023-09-18T20:08:47.384" v="2973" actId="478"/>
          <ac:spMkLst>
            <pc:docMk/>
            <pc:sldMk cId="3940632681" sldId="393"/>
            <ac:spMk id="14" creationId="{E474E97A-B53D-692F-786A-FD7F72AF0C20}"/>
          </ac:spMkLst>
        </pc:spChg>
        <pc:spChg chg="del">
          <ac:chgData name="Ingunn Ikdahl" userId="e4f5e76a-d237-4ff2-83f4-bdbc31886ea6" providerId="ADAL" clId="{2BBE6B1F-FCF7-4578-B560-2E19590560CD}" dt="2023-09-18T20:08:42.786" v="2972" actId="478"/>
          <ac:spMkLst>
            <pc:docMk/>
            <pc:sldMk cId="3940632681" sldId="393"/>
            <ac:spMk id="15" creationId="{F8156059-7229-365A-5C70-A2601C06BD7B}"/>
          </ac:spMkLst>
        </pc:spChg>
        <pc:spChg chg="del">
          <ac:chgData name="Ingunn Ikdahl" userId="e4f5e76a-d237-4ff2-83f4-bdbc31886ea6" providerId="ADAL" clId="{2BBE6B1F-FCF7-4578-B560-2E19590560CD}" dt="2023-09-18T20:08:00.490" v="2947" actId="478"/>
          <ac:spMkLst>
            <pc:docMk/>
            <pc:sldMk cId="3940632681" sldId="393"/>
            <ac:spMk id="17" creationId="{F6585309-68AB-838F-8B5D-A71BCD47068A}"/>
          </ac:spMkLst>
        </pc:spChg>
        <pc:picChg chg="del">
          <ac:chgData name="Ingunn Ikdahl" userId="e4f5e76a-d237-4ff2-83f4-bdbc31886ea6" providerId="ADAL" clId="{2BBE6B1F-FCF7-4578-B560-2E19590560CD}" dt="2023-09-18T20:09:59.260" v="2975" actId="21"/>
          <ac:picMkLst>
            <pc:docMk/>
            <pc:sldMk cId="3940632681" sldId="393"/>
            <ac:picMk id="2" creationId="{FCC65521-2C07-788F-4658-CD69782040EB}"/>
          </ac:picMkLst>
        </pc:picChg>
      </pc:sldChg>
      <pc:sldChg chg="modSp new del mod">
        <pc:chgData name="Ingunn Ikdahl" userId="e4f5e76a-d237-4ff2-83f4-bdbc31886ea6" providerId="ADAL" clId="{2BBE6B1F-FCF7-4578-B560-2E19590560CD}" dt="2023-09-18T23:00:22.083" v="5507" actId="2696"/>
        <pc:sldMkLst>
          <pc:docMk/>
          <pc:sldMk cId="3906363705" sldId="394"/>
        </pc:sldMkLst>
        <pc:spChg chg="mod">
          <ac:chgData name="Ingunn Ikdahl" userId="e4f5e76a-d237-4ff2-83f4-bdbc31886ea6" providerId="ADAL" clId="{2BBE6B1F-FCF7-4578-B560-2E19590560CD}" dt="2023-09-18T22:59:27.748" v="5465" actId="20577"/>
          <ac:spMkLst>
            <pc:docMk/>
            <pc:sldMk cId="3906363705" sldId="394"/>
            <ac:spMk id="2" creationId="{E70CDC46-A9DF-E9C7-8A37-2367ACBA9BEC}"/>
          </ac:spMkLst>
        </pc:spChg>
      </pc:sldChg>
      <pc:sldChg chg="addSp modSp add mod modAnim">
        <pc:chgData name="Ingunn Ikdahl" userId="e4f5e76a-d237-4ff2-83f4-bdbc31886ea6" providerId="ADAL" clId="{2BBE6B1F-FCF7-4578-B560-2E19590560CD}" dt="2023-09-18T23:49:56.330" v="6488"/>
        <pc:sldMkLst>
          <pc:docMk/>
          <pc:sldMk cId="2808837051" sldId="395"/>
        </pc:sldMkLst>
        <pc:spChg chg="mod">
          <ac:chgData name="Ingunn Ikdahl" userId="e4f5e76a-d237-4ff2-83f4-bdbc31886ea6" providerId="ADAL" clId="{2BBE6B1F-FCF7-4578-B560-2E19590560CD}" dt="2023-09-18T23:00:12.747" v="5506" actId="20577"/>
          <ac:spMkLst>
            <pc:docMk/>
            <pc:sldMk cId="2808837051" sldId="395"/>
            <ac:spMk id="2" creationId="{17C94ABE-080B-C265-299D-29117E34AF43}"/>
          </ac:spMkLst>
        </pc:spChg>
        <pc:spChg chg="mod">
          <ac:chgData name="Ingunn Ikdahl" userId="e4f5e76a-d237-4ff2-83f4-bdbc31886ea6" providerId="ADAL" clId="{2BBE6B1F-FCF7-4578-B560-2E19590560CD}" dt="2023-09-18T23:10:45.777" v="5716" actId="20577"/>
          <ac:spMkLst>
            <pc:docMk/>
            <pc:sldMk cId="2808837051" sldId="395"/>
            <ac:spMk id="3" creationId="{9B9251A5-D762-29A0-58FD-E7CF814DBB47}"/>
          </ac:spMkLst>
        </pc:spChg>
        <pc:picChg chg="mod">
          <ac:chgData name="Ingunn Ikdahl" userId="e4f5e76a-d237-4ff2-83f4-bdbc31886ea6" providerId="ADAL" clId="{2BBE6B1F-FCF7-4578-B560-2E19590560CD}" dt="2023-09-18T23:10:04.203" v="5688" actId="14100"/>
          <ac:picMkLst>
            <pc:docMk/>
            <pc:sldMk cId="2808837051" sldId="395"/>
            <ac:picMk id="5" creationId="{7DB8F0C6-AC4D-E963-9201-048886CE7799}"/>
          </ac:picMkLst>
        </pc:picChg>
        <pc:picChg chg="add mod">
          <ac:chgData name="Ingunn Ikdahl" userId="e4f5e76a-d237-4ff2-83f4-bdbc31886ea6" providerId="ADAL" clId="{2BBE6B1F-FCF7-4578-B560-2E19590560CD}" dt="2023-09-18T23:10:15.059" v="5689" actId="1076"/>
          <ac:picMkLst>
            <pc:docMk/>
            <pc:sldMk cId="2808837051" sldId="395"/>
            <ac:picMk id="6" creationId="{4C368AA8-2F0D-F8A0-968B-2E41B74E3268}"/>
          </ac:picMkLst>
        </pc:picChg>
      </pc:sldChg>
      <pc:sldChg chg="delSp modSp add del mod">
        <pc:chgData name="Ingunn Ikdahl" userId="e4f5e76a-d237-4ff2-83f4-bdbc31886ea6" providerId="ADAL" clId="{2BBE6B1F-FCF7-4578-B560-2E19590560CD}" dt="2023-09-19T00:00:38.064" v="6604" actId="2696"/>
        <pc:sldMkLst>
          <pc:docMk/>
          <pc:sldMk cId="3422889294" sldId="396"/>
        </pc:sldMkLst>
        <pc:spChg chg="mod">
          <ac:chgData name="Ingunn Ikdahl" userId="e4f5e76a-d237-4ff2-83f4-bdbc31886ea6" providerId="ADAL" clId="{2BBE6B1F-FCF7-4578-B560-2E19590560CD}" dt="2023-09-18T23:27:21.044" v="6051" actId="27636"/>
          <ac:spMkLst>
            <pc:docMk/>
            <pc:sldMk cId="3422889294" sldId="396"/>
            <ac:spMk id="2" creationId="{17C94ABE-080B-C265-299D-29117E34AF43}"/>
          </ac:spMkLst>
        </pc:spChg>
        <pc:picChg chg="del">
          <ac:chgData name="Ingunn Ikdahl" userId="e4f5e76a-d237-4ff2-83f4-bdbc31886ea6" providerId="ADAL" clId="{2BBE6B1F-FCF7-4578-B560-2E19590560CD}" dt="2023-09-18T23:27:59.397" v="6053" actId="478"/>
          <ac:picMkLst>
            <pc:docMk/>
            <pc:sldMk cId="3422889294" sldId="396"/>
            <ac:picMk id="5" creationId="{7DB8F0C6-AC4D-E963-9201-048886CE7799}"/>
          </ac:picMkLst>
        </pc:picChg>
        <pc:picChg chg="del">
          <ac:chgData name="Ingunn Ikdahl" userId="e4f5e76a-d237-4ff2-83f4-bdbc31886ea6" providerId="ADAL" clId="{2BBE6B1F-FCF7-4578-B560-2E19590560CD}" dt="2023-09-18T23:28:01.570" v="6054" actId="478"/>
          <ac:picMkLst>
            <pc:docMk/>
            <pc:sldMk cId="3422889294" sldId="396"/>
            <ac:picMk id="6" creationId="{4C368AA8-2F0D-F8A0-968B-2E41B74E3268}"/>
          </ac:picMkLst>
        </pc:picChg>
      </pc:sldChg>
      <pc:sldChg chg="modSp new mod">
        <pc:chgData name="Ingunn Ikdahl" userId="e4f5e76a-d237-4ff2-83f4-bdbc31886ea6" providerId="ADAL" clId="{2BBE6B1F-FCF7-4578-B560-2E19590560CD}" dt="2023-09-19T00:01:00.336" v="6620" actId="20577"/>
        <pc:sldMkLst>
          <pc:docMk/>
          <pc:sldMk cId="3946526739" sldId="397"/>
        </pc:sldMkLst>
        <pc:spChg chg="mod">
          <ac:chgData name="Ingunn Ikdahl" userId="e4f5e76a-d237-4ff2-83f4-bdbc31886ea6" providerId="ADAL" clId="{2BBE6B1F-FCF7-4578-B560-2E19590560CD}" dt="2023-09-18T23:28:17.087" v="6094" actId="20577"/>
          <ac:spMkLst>
            <pc:docMk/>
            <pc:sldMk cId="3946526739" sldId="397"/>
            <ac:spMk id="2" creationId="{9E2F4FBF-6006-D8C5-E4FC-B52E9D81B3C5}"/>
          </ac:spMkLst>
        </pc:spChg>
        <pc:spChg chg="mod">
          <ac:chgData name="Ingunn Ikdahl" userId="e4f5e76a-d237-4ff2-83f4-bdbc31886ea6" providerId="ADAL" clId="{2BBE6B1F-FCF7-4578-B560-2E19590560CD}" dt="2023-09-19T00:01:00.336" v="6620" actId="20577"/>
          <ac:spMkLst>
            <pc:docMk/>
            <pc:sldMk cId="3946526739" sldId="397"/>
            <ac:spMk id="3" creationId="{CE7386F8-0E30-2605-AE38-92148F104358}"/>
          </ac:spMkLst>
        </pc:spChg>
      </pc:sldChg>
      <pc:sldChg chg="addSp delSp modSp new mod setBg modClrScheme modAnim chgLayout">
        <pc:chgData name="Ingunn Ikdahl" userId="e4f5e76a-d237-4ff2-83f4-bdbc31886ea6" providerId="ADAL" clId="{2BBE6B1F-FCF7-4578-B560-2E19590560CD}" dt="2023-09-19T09:46:01.412" v="7675"/>
        <pc:sldMkLst>
          <pc:docMk/>
          <pc:sldMk cId="763278725" sldId="398"/>
        </pc:sldMkLst>
        <pc:spChg chg="add del">
          <ac:chgData name="Ingunn Ikdahl" userId="e4f5e76a-d237-4ff2-83f4-bdbc31886ea6" providerId="ADAL" clId="{2BBE6B1F-FCF7-4578-B560-2E19590560CD}" dt="2023-09-19T08:02:47.791" v="6774" actId="478"/>
          <ac:spMkLst>
            <pc:docMk/>
            <pc:sldMk cId="763278725" sldId="398"/>
            <ac:spMk id="2" creationId="{4FC0FE14-8A42-F4B7-B29E-0485DDF76B16}"/>
          </ac:spMkLst>
        </pc:spChg>
        <pc:spChg chg="add del mod ord">
          <ac:chgData name="Ingunn Ikdahl" userId="e4f5e76a-d237-4ff2-83f4-bdbc31886ea6" providerId="ADAL" clId="{2BBE6B1F-FCF7-4578-B560-2E19590560CD}" dt="2023-09-19T09:34:30.863" v="7628" actId="478"/>
          <ac:spMkLst>
            <pc:docMk/>
            <pc:sldMk cId="763278725" sldId="398"/>
            <ac:spMk id="3" creationId="{90F3BA29-CE51-1B62-97BB-010844F3A204}"/>
          </ac:spMkLst>
        </pc:spChg>
        <pc:spChg chg="add mod">
          <ac:chgData name="Ingunn Ikdahl" userId="e4f5e76a-d237-4ff2-83f4-bdbc31886ea6" providerId="ADAL" clId="{2BBE6B1F-FCF7-4578-B560-2E19590560CD}" dt="2023-09-19T09:40:56.643" v="7651" actId="20577"/>
          <ac:spMkLst>
            <pc:docMk/>
            <pc:sldMk cId="763278725" sldId="398"/>
            <ac:spMk id="4" creationId="{E410EE0A-4923-1D1A-BD98-46C14D326CD9}"/>
          </ac:spMkLst>
        </pc:spChg>
        <pc:spChg chg="add mod">
          <ac:chgData name="Ingunn Ikdahl" userId="e4f5e76a-d237-4ff2-83f4-bdbc31886ea6" providerId="ADAL" clId="{2BBE6B1F-FCF7-4578-B560-2E19590560CD}" dt="2023-09-19T09:44:43.953" v="7672" actId="1076"/>
          <ac:spMkLst>
            <pc:docMk/>
            <pc:sldMk cId="763278725" sldId="398"/>
            <ac:spMk id="6" creationId="{78A27037-0258-674F-E481-AA35AC780763}"/>
          </ac:spMkLst>
        </pc:spChg>
        <pc:spChg chg="add mod">
          <ac:chgData name="Ingunn Ikdahl" userId="e4f5e76a-d237-4ff2-83f4-bdbc31886ea6" providerId="ADAL" clId="{2BBE6B1F-FCF7-4578-B560-2E19590560CD}" dt="2023-09-19T09:43:18.146" v="7671" actId="20577"/>
          <ac:spMkLst>
            <pc:docMk/>
            <pc:sldMk cId="763278725" sldId="398"/>
            <ac:spMk id="7" creationId="{804A8D88-081A-5AD1-8D6E-D5F68FB2B108}"/>
          </ac:spMkLst>
        </pc:spChg>
        <pc:spChg chg="add del">
          <ac:chgData name="Ingunn Ikdahl" userId="e4f5e76a-d237-4ff2-83f4-bdbc31886ea6" providerId="ADAL" clId="{2BBE6B1F-FCF7-4578-B560-2E19590560CD}" dt="2023-09-19T08:19:23.679" v="7227" actId="26606"/>
          <ac:spMkLst>
            <pc:docMk/>
            <pc:sldMk cId="763278725" sldId="398"/>
            <ac:spMk id="9" creationId="{04812C46-200A-4DEB-A05E-3ED6C68C2387}"/>
          </ac:spMkLst>
        </pc:spChg>
        <pc:spChg chg="add del mod">
          <ac:chgData name="Ingunn Ikdahl" userId="e4f5e76a-d237-4ff2-83f4-bdbc31886ea6" providerId="ADAL" clId="{2BBE6B1F-FCF7-4578-B560-2E19590560CD}" dt="2023-09-19T09:34:33.608" v="7629" actId="478"/>
          <ac:spMkLst>
            <pc:docMk/>
            <pc:sldMk cId="763278725" sldId="398"/>
            <ac:spMk id="10" creationId="{0934BD8A-67AE-94AC-30D6-E0A8C782A093}"/>
          </ac:spMkLst>
        </pc:spChg>
        <pc:spChg chg="add del">
          <ac:chgData name="Ingunn Ikdahl" userId="e4f5e76a-d237-4ff2-83f4-bdbc31886ea6" providerId="ADAL" clId="{2BBE6B1F-FCF7-4578-B560-2E19590560CD}" dt="2023-09-19T08:19:23.679" v="7227" actId="26606"/>
          <ac:spMkLst>
            <pc:docMk/>
            <pc:sldMk cId="763278725" sldId="398"/>
            <ac:spMk id="11" creationId="{D1EA859B-E555-4109-94F3-6700E046E008}"/>
          </ac:spMkLst>
        </pc:spChg>
        <pc:spChg chg="add del">
          <ac:chgData name="Ingunn Ikdahl" userId="e4f5e76a-d237-4ff2-83f4-bdbc31886ea6" providerId="ADAL" clId="{2BBE6B1F-FCF7-4578-B560-2E19590560CD}" dt="2023-09-19T08:19:55.813" v="7229" actId="26606"/>
          <ac:spMkLst>
            <pc:docMk/>
            <pc:sldMk cId="763278725" sldId="398"/>
            <ac:spMk id="13" creationId="{3847E18C-932D-4C95-AABA-FEC7C9499AD7}"/>
          </ac:spMkLst>
        </pc:spChg>
        <pc:spChg chg="add del">
          <ac:chgData name="Ingunn Ikdahl" userId="e4f5e76a-d237-4ff2-83f4-bdbc31886ea6" providerId="ADAL" clId="{2BBE6B1F-FCF7-4578-B560-2E19590560CD}" dt="2023-09-19T08:19:55.813" v="7229" actId="26606"/>
          <ac:spMkLst>
            <pc:docMk/>
            <pc:sldMk cId="763278725" sldId="398"/>
            <ac:spMk id="14" creationId="{BACC6370-2D7E-4714-9D71-7542949D7D5D}"/>
          </ac:spMkLst>
        </pc:spChg>
        <pc:spChg chg="add del">
          <ac:chgData name="Ingunn Ikdahl" userId="e4f5e76a-d237-4ff2-83f4-bdbc31886ea6" providerId="ADAL" clId="{2BBE6B1F-FCF7-4578-B560-2E19590560CD}" dt="2023-09-19T08:19:55.813" v="7229" actId="26606"/>
          <ac:spMkLst>
            <pc:docMk/>
            <pc:sldMk cId="763278725" sldId="398"/>
            <ac:spMk id="15" creationId="{3150CB11-0C61-439E-910F-5787759E72A0}"/>
          </ac:spMkLst>
        </pc:spChg>
        <pc:spChg chg="add del">
          <ac:chgData name="Ingunn Ikdahl" userId="e4f5e76a-d237-4ff2-83f4-bdbc31886ea6" providerId="ADAL" clId="{2BBE6B1F-FCF7-4578-B560-2E19590560CD}" dt="2023-09-19T08:19:55.813" v="7229" actId="26606"/>
          <ac:spMkLst>
            <pc:docMk/>
            <pc:sldMk cId="763278725" sldId="398"/>
            <ac:spMk id="16" creationId="{256B2C21-A230-48C0-8DF1-C46611373C44}"/>
          </ac:spMkLst>
        </pc:spChg>
        <pc:spChg chg="add del">
          <ac:chgData name="Ingunn Ikdahl" userId="e4f5e76a-d237-4ff2-83f4-bdbc31886ea6" providerId="ADAL" clId="{2BBE6B1F-FCF7-4578-B560-2E19590560CD}" dt="2023-09-19T08:19:55.813" v="7229" actId="26606"/>
          <ac:spMkLst>
            <pc:docMk/>
            <pc:sldMk cId="763278725" sldId="398"/>
            <ac:spMk id="17" creationId="{43F8A58B-5155-44CE-A5FF-7647B47D0A7A}"/>
          </ac:spMkLst>
        </pc:spChg>
        <pc:spChg chg="add del">
          <ac:chgData name="Ingunn Ikdahl" userId="e4f5e76a-d237-4ff2-83f4-bdbc31886ea6" providerId="ADAL" clId="{2BBE6B1F-FCF7-4578-B560-2E19590560CD}" dt="2023-09-19T08:19:55.813" v="7229" actId="26606"/>
          <ac:spMkLst>
            <pc:docMk/>
            <pc:sldMk cId="763278725" sldId="398"/>
            <ac:spMk id="19" creationId="{443F2ACA-E6D6-4028-82DD-F03C262D5DE6}"/>
          </ac:spMkLst>
        </pc:spChg>
        <pc:graphicFrameChg chg="add del">
          <ac:chgData name="Ingunn Ikdahl" userId="e4f5e76a-d237-4ff2-83f4-bdbc31886ea6" providerId="ADAL" clId="{2BBE6B1F-FCF7-4578-B560-2E19590560CD}" dt="2023-09-19T08:19:55.813" v="7229" actId="26606"/>
          <ac:graphicFrameMkLst>
            <pc:docMk/>
            <pc:sldMk cId="763278725" sldId="398"/>
            <ac:graphicFrameMk id="18" creationId="{E508FB94-7E4C-6B51-5684-31DFFAE375A1}"/>
          </ac:graphicFrameMkLst>
        </pc:graphicFrameChg>
        <pc:graphicFrameChg chg="add del">
          <ac:chgData name="Ingunn Ikdahl" userId="e4f5e76a-d237-4ff2-83f4-bdbc31886ea6" providerId="ADAL" clId="{2BBE6B1F-FCF7-4578-B560-2E19590560CD}" dt="2023-09-19T09:23:52.446" v="7231" actId="26606"/>
          <ac:graphicFrameMkLst>
            <pc:docMk/>
            <pc:sldMk cId="763278725" sldId="398"/>
            <ac:graphicFrameMk id="21" creationId="{D21845AC-45F3-191D-F202-4B6A4B92E0E3}"/>
          </ac:graphicFrameMkLst>
        </pc:graphicFrameChg>
        <pc:picChg chg="add del">
          <ac:chgData name="Ingunn Ikdahl" userId="e4f5e76a-d237-4ff2-83f4-bdbc31886ea6" providerId="ADAL" clId="{2BBE6B1F-FCF7-4578-B560-2E19590560CD}" dt="2023-09-19T08:19:23.679" v="7227" actId="26606"/>
          <ac:picMkLst>
            <pc:docMk/>
            <pc:sldMk cId="763278725" sldId="398"/>
            <ac:picMk id="5" creationId="{AD88E3CE-40EB-E92D-BABD-DA5D528DE5D4}"/>
          </ac:picMkLst>
        </pc:picChg>
      </pc:sldChg>
      <pc:sldMasterChg chg="delSldLayout">
        <pc:chgData name="Ingunn Ikdahl" userId="e4f5e76a-d237-4ff2-83f4-bdbc31886ea6" providerId="ADAL" clId="{2BBE6B1F-FCF7-4578-B560-2E19590560CD}" dt="2023-09-18T20:10:19.829" v="2977" actId="2696"/>
        <pc:sldMasterMkLst>
          <pc:docMk/>
          <pc:sldMasterMk cId="3185600631" sldId="2147483648"/>
        </pc:sldMasterMkLst>
        <pc:sldLayoutChg chg="del">
          <pc:chgData name="Ingunn Ikdahl" userId="e4f5e76a-d237-4ff2-83f4-bdbc31886ea6" providerId="ADAL" clId="{2BBE6B1F-FCF7-4578-B560-2E19590560CD}" dt="2023-09-18T20:10:19.829" v="2977" actId="2696"/>
          <pc:sldLayoutMkLst>
            <pc:docMk/>
            <pc:sldMasterMk cId="3185600631" sldId="2147483648"/>
            <pc:sldLayoutMk cId="3802559262" sldId="2147483660"/>
          </pc:sldLayoutMkLst>
        </pc:sldLayoutChg>
      </pc:sldMaster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976531C-EC97-4379-9C48-F06550EF1695}" type="doc">
      <dgm:prSet loTypeId="urn:microsoft.com/office/officeart/2005/8/layout/venn2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E255F3D-3D19-49CD-BD01-BE7000CC603B}">
      <dgm:prSet phldrT="[Text]" custT="1"/>
      <dgm:spPr>
        <a:solidFill>
          <a:srgbClr val="FF0000"/>
        </a:solidFill>
      </dgm:spPr>
      <dgm:t>
        <a:bodyPr/>
        <a:lstStyle/>
        <a:p>
          <a:r>
            <a:rPr lang="en-US" sz="2400" dirty="0"/>
            <a:t>EØS: </a:t>
          </a:r>
          <a:r>
            <a:rPr lang="en-US" sz="2400" dirty="0" err="1"/>
            <a:t>systemkrav</a:t>
          </a:r>
          <a:r>
            <a:rPr lang="en-US" sz="2400" dirty="0"/>
            <a:t> i GDPR</a:t>
          </a:r>
        </a:p>
        <a:p>
          <a:r>
            <a:rPr lang="en-US" sz="1400" dirty="0" err="1"/>
            <a:t>Automatisert</a:t>
          </a:r>
          <a:r>
            <a:rPr lang="en-US" sz="1400" dirty="0"/>
            <a:t> </a:t>
          </a:r>
          <a:r>
            <a:rPr lang="en-US" sz="1400" dirty="0" err="1"/>
            <a:t>behandling</a:t>
          </a:r>
          <a:r>
            <a:rPr lang="en-US" sz="1400" dirty="0"/>
            <a:t> </a:t>
          </a:r>
          <a:r>
            <a:rPr lang="en-US" sz="1400" dirty="0" err="1"/>
            <a:t>av</a:t>
          </a:r>
          <a:r>
            <a:rPr lang="en-US" sz="1400" dirty="0"/>
            <a:t> </a:t>
          </a:r>
          <a:r>
            <a:rPr lang="en-US" sz="1400" dirty="0" err="1"/>
            <a:t>personopplysninger</a:t>
          </a:r>
          <a:endParaRPr lang="en-US" sz="1400" dirty="0"/>
        </a:p>
      </dgm:t>
    </dgm:pt>
    <dgm:pt modelId="{A2CAA4DD-B671-426E-A10C-E1DE36F4C17F}" type="parTrans" cxnId="{A4241946-89B1-4F83-94BF-688EF687D91A}">
      <dgm:prSet/>
      <dgm:spPr/>
      <dgm:t>
        <a:bodyPr/>
        <a:lstStyle/>
        <a:p>
          <a:endParaRPr lang="en-US"/>
        </a:p>
      </dgm:t>
    </dgm:pt>
    <dgm:pt modelId="{B03C4775-8A55-49F6-B7F3-A69D02EC8B5E}" type="sibTrans" cxnId="{A4241946-89B1-4F83-94BF-688EF687D91A}">
      <dgm:prSet/>
      <dgm:spPr/>
      <dgm:t>
        <a:bodyPr/>
        <a:lstStyle/>
        <a:p>
          <a:endParaRPr lang="en-US"/>
        </a:p>
      </dgm:t>
    </dgm:pt>
    <dgm:pt modelId="{829F9B2B-01CB-4FB1-955B-BC86D861E3C3}">
      <dgm:prSet phldrT="[Text]" custT="1"/>
      <dgm:spPr>
        <a:solidFill>
          <a:schemeClr val="accent2"/>
        </a:solidFill>
      </dgm:spPr>
      <dgm:t>
        <a:bodyPr/>
        <a:lstStyle/>
        <a:p>
          <a:r>
            <a:rPr lang="en-US" sz="1800" dirty="0" err="1"/>
            <a:t>Forvaltningslovens</a:t>
          </a:r>
          <a:r>
            <a:rPr lang="en-US" sz="1800" dirty="0"/>
            <a:t> </a:t>
          </a:r>
          <a:r>
            <a:rPr lang="en-US" sz="1800" dirty="0" err="1"/>
            <a:t>regler</a:t>
          </a:r>
          <a:r>
            <a:rPr lang="en-US" sz="1800" dirty="0"/>
            <a:t> om </a:t>
          </a:r>
          <a:r>
            <a:rPr lang="en-US" sz="1800" dirty="0" err="1"/>
            <a:t>saksbehandling</a:t>
          </a:r>
          <a:r>
            <a:rPr lang="en-US" sz="1800" dirty="0"/>
            <a:t>: </a:t>
          </a:r>
        </a:p>
        <a:p>
          <a:r>
            <a:rPr lang="en-US" sz="1200" dirty="0" err="1"/>
            <a:t>Forhåndsvarsel</a:t>
          </a:r>
          <a:r>
            <a:rPr lang="en-US" sz="1200" dirty="0"/>
            <a:t> </a:t>
          </a:r>
          <a:r>
            <a:rPr lang="en-US" sz="1200" dirty="0" err="1"/>
            <a:t>og</a:t>
          </a:r>
          <a:r>
            <a:rPr lang="en-US" sz="1200" dirty="0"/>
            <a:t> </a:t>
          </a:r>
          <a:r>
            <a:rPr lang="en-US" sz="1200" dirty="0" err="1"/>
            <a:t>utredningsplikt</a:t>
          </a:r>
          <a:endParaRPr lang="en-US" sz="1200" dirty="0"/>
        </a:p>
      </dgm:t>
    </dgm:pt>
    <dgm:pt modelId="{D2D5389E-1794-49FE-8D85-AF7256D0F7E2}" type="parTrans" cxnId="{1B4A3822-8581-4EA2-90A9-3B17D0EB61B3}">
      <dgm:prSet/>
      <dgm:spPr/>
      <dgm:t>
        <a:bodyPr/>
        <a:lstStyle/>
        <a:p>
          <a:endParaRPr lang="en-US"/>
        </a:p>
      </dgm:t>
    </dgm:pt>
    <dgm:pt modelId="{BB66F668-967E-4E11-BC24-ECBA68C5FA0C}" type="sibTrans" cxnId="{1B4A3822-8581-4EA2-90A9-3B17D0EB61B3}">
      <dgm:prSet/>
      <dgm:spPr/>
      <dgm:t>
        <a:bodyPr/>
        <a:lstStyle/>
        <a:p>
          <a:endParaRPr lang="en-US"/>
        </a:p>
      </dgm:t>
    </dgm:pt>
    <dgm:pt modelId="{5D9CCAD5-C95B-41A9-A7D8-F4A77B2AFEFC}">
      <dgm:prSet phldrT="[Text]" custT="1"/>
      <dgm:spPr/>
      <dgm:t>
        <a:bodyPr/>
        <a:lstStyle/>
        <a:p>
          <a:r>
            <a:rPr lang="en-US" sz="2000" dirty="0" err="1"/>
            <a:t>Navs</a:t>
          </a:r>
          <a:r>
            <a:rPr lang="en-US" sz="2000" dirty="0"/>
            <a:t> </a:t>
          </a:r>
          <a:r>
            <a:rPr lang="en-US" sz="2000" dirty="0" err="1"/>
            <a:t>praksis</a:t>
          </a:r>
          <a:r>
            <a:rPr lang="en-US" sz="2000" dirty="0"/>
            <a:t>:</a:t>
          </a:r>
        </a:p>
        <a:p>
          <a:r>
            <a:rPr lang="en-US" sz="2000" dirty="0" err="1"/>
            <a:t>Automatisk</a:t>
          </a:r>
          <a:r>
            <a:rPr lang="en-US" sz="2000" dirty="0"/>
            <a:t> </a:t>
          </a:r>
          <a:r>
            <a:rPr lang="en-US" sz="2000" dirty="0" err="1"/>
            <a:t>reduksjon</a:t>
          </a:r>
          <a:r>
            <a:rPr lang="en-US" sz="2000" dirty="0"/>
            <a:t> </a:t>
          </a:r>
          <a:r>
            <a:rPr lang="en-US" sz="2000" dirty="0" err="1"/>
            <a:t>av</a:t>
          </a:r>
          <a:r>
            <a:rPr lang="en-US" sz="2000" dirty="0"/>
            <a:t> </a:t>
          </a:r>
          <a:r>
            <a:rPr lang="en-US" sz="2000" dirty="0" err="1"/>
            <a:t>uføretrygd</a:t>
          </a:r>
          <a:endParaRPr lang="en-US" sz="2000" dirty="0"/>
        </a:p>
      </dgm:t>
    </dgm:pt>
    <dgm:pt modelId="{EBE37C52-2CE2-47A9-9FCD-EC19727BA342}" type="parTrans" cxnId="{54D1DA7F-F338-40F4-80B7-02D6AAFB0F6D}">
      <dgm:prSet/>
      <dgm:spPr/>
      <dgm:t>
        <a:bodyPr/>
        <a:lstStyle/>
        <a:p>
          <a:endParaRPr lang="en-US"/>
        </a:p>
      </dgm:t>
    </dgm:pt>
    <dgm:pt modelId="{FC905C11-B575-4093-8EDA-BA2B045DCE3A}" type="sibTrans" cxnId="{54D1DA7F-F338-40F4-80B7-02D6AAFB0F6D}">
      <dgm:prSet/>
      <dgm:spPr/>
      <dgm:t>
        <a:bodyPr/>
        <a:lstStyle/>
        <a:p>
          <a:endParaRPr lang="en-US"/>
        </a:p>
      </dgm:t>
    </dgm:pt>
    <dgm:pt modelId="{D3DE0F95-4230-4148-B45D-E3DA2D310EC5}" type="pres">
      <dgm:prSet presAssocID="{5976531C-EC97-4379-9C48-F06550EF1695}" presName="Name0" presStyleCnt="0">
        <dgm:presLayoutVars>
          <dgm:chMax val="7"/>
          <dgm:resizeHandles val="exact"/>
        </dgm:presLayoutVars>
      </dgm:prSet>
      <dgm:spPr/>
    </dgm:pt>
    <dgm:pt modelId="{3ECBFD58-3133-4C3D-8BA4-CE11124E9360}" type="pres">
      <dgm:prSet presAssocID="{5976531C-EC97-4379-9C48-F06550EF1695}" presName="comp1" presStyleCnt="0"/>
      <dgm:spPr/>
    </dgm:pt>
    <dgm:pt modelId="{1145E2DC-824B-4E68-8B54-24DD7640C31A}" type="pres">
      <dgm:prSet presAssocID="{5976531C-EC97-4379-9C48-F06550EF1695}" presName="circle1" presStyleLbl="node1" presStyleIdx="0" presStyleCnt="3" custScaleX="194815"/>
      <dgm:spPr/>
    </dgm:pt>
    <dgm:pt modelId="{397F1C57-C701-478B-9C5F-A27E77D2B284}" type="pres">
      <dgm:prSet presAssocID="{5976531C-EC97-4379-9C48-F06550EF1695}" presName="c1text" presStyleLbl="node1" presStyleIdx="0" presStyleCnt="3">
        <dgm:presLayoutVars>
          <dgm:bulletEnabled val="1"/>
        </dgm:presLayoutVars>
      </dgm:prSet>
      <dgm:spPr/>
    </dgm:pt>
    <dgm:pt modelId="{FE2DA90D-5761-4045-B4F3-81E9F76BEA61}" type="pres">
      <dgm:prSet presAssocID="{5976531C-EC97-4379-9C48-F06550EF1695}" presName="comp2" presStyleCnt="0"/>
      <dgm:spPr/>
    </dgm:pt>
    <dgm:pt modelId="{586A41B4-2276-4EA2-B988-1EF70E4F7067}" type="pres">
      <dgm:prSet presAssocID="{5976531C-EC97-4379-9C48-F06550EF1695}" presName="circle2" presStyleLbl="node1" presStyleIdx="1" presStyleCnt="3" custScaleX="201574"/>
      <dgm:spPr/>
    </dgm:pt>
    <dgm:pt modelId="{B253276D-19AF-4EF6-856C-896F9F39565B}" type="pres">
      <dgm:prSet presAssocID="{5976531C-EC97-4379-9C48-F06550EF1695}" presName="c2text" presStyleLbl="node1" presStyleIdx="1" presStyleCnt="3">
        <dgm:presLayoutVars>
          <dgm:bulletEnabled val="1"/>
        </dgm:presLayoutVars>
      </dgm:prSet>
      <dgm:spPr/>
    </dgm:pt>
    <dgm:pt modelId="{7BE50567-2E8D-40B0-A359-818271DFA554}" type="pres">
      <dgm:prSet presAssocID="{5976531C-EC97-4379-9C48-F06550EF1695}" presName="comp3" presStyleCnt="0"/>
      <dgm:spPr/>
    </dgm:pt>
    <dgm:pt modelId="{C6CD9D40-93BA-4C8F-B135-8EE0660D49D7}" type="pres">
      <dgm:prSet presAssocID="{5976531C-EC97-4379-9C48-F06550EF1695}" presName="circle3" presStyleLbl="node1" presStyleIdx="2" presStyleCnt="3" custScaleX="151790"/>
      <dgm:spPr/>
    </dgm:pt>
    <dgm:pt modelId="{225A35FD-0B84-429D-9254-EBF0A62FA51E}" type="pres">
      <dgm:prSet presAssocID="{5976531C-EC97-4379-9C48-F06550EF1695}" presName="c3text" presStyleLbl="node1" presStyleIdx="2" presStyleCnt="3">
        <dgm:presLayoutVars>
          <dgm:bulletEnabled val="1"/>
        </dgm:presLayoutVars>
      </dgm:prSet>
      <dgm:spPr/>
    </dgm:pt>
  </dgm:ptLst>
  <dgm:cxnLst>
    <dgm:cxn modelId="{7995091D-5FA7-4BCF-B358-6966A3B2B3CC}" type="presOf" srcId="{829F9B2B-01CB-4FB1-955B-BC86D861E3C3}" destId="{B253276D-19AF-4EF6-856C-896F9F39565B}" srcOrd="1" destOrd="0" presId="urn:microsoft.com/office/officeart/2005/8/layout/venn2"/>
    <dgm:cxn modelId="{F1FAD821-EB98-4D05-979A-80C26E0C89DF}" type="presOf" srcId="{5976531C-EC97-4379-9C48-F06550EF1695}" destId="{D3DE0F95-4230-4148-B45D-E3DA2D310EC5}" srcOrd="0" destOrd="0" presId="urn:microsoft.com/office/officeart/2005/8/layout/venn2"/>
    <dgm:cxn modelId="{1B4A3822-8581-4EA2-90A9-3B17D0EB61B3}" srcId="{5976531C-EC97-4379-9C48-F06550EF1695}" destId="{829F9B2B-01CB-4FB1-955B-BC86D861E3C3}" srcOrd="1" destOrd="0" parTransId="{D2D5389E-1794-49FE-8D85-AF7256D0F7E2}" sibTransId="{BB66F668-967E-4E11-BC24-ECBA68C5FA0C}"/>
    <dgm:cxn modelId="{5D61425B-B520-47C4-A57F-3EE4D787E59D}" type="presOf" srcId="{7E255F3D-3D19-49CD-BD01-BE7000CC603B}" destId="{1145E2DC-824B-4E68-8B54-24DD7640C31A}" srcOrd="0" destOrd="0" presId="urn:microsoft.com/office/officeart/2005/8/layout/venn2"/>
    <dgm:cxn modelId="{A4241946-89B1-4F83-94BF-688EF687D91A}" srcId="{5976531C-EC97-4379-9C48-F06550EF1695}" destId="{7E255F3D-3D19-49CD-BD01-BE7000CC603B}" srcOrd="0" destOrd="0" parTransId="{A2CAA4DD-B671-426E-A10C-E1DE36F4C17F}" sibTransId="{B03C4775-8A55-49F6-B7F3-A69D02EC8B5E}"/>
    <dgm:cxn modelId="{5A24D676-D040-4D11-88CC-BE14339F9D5A}" type="presOf" srcId="{7E255F3D-3D19-49CD-BD01-BE7000CC603B}" destId="{397F1C57-C701-478B-9C5F-A27E77D2B284}" srcOrd="1" destOrd="0" presId="urn:microsoft.com/office/officeart/2005/8/layout/venn2"/>
    <dgm:cxn modelId="{376F3279-40B2-4581-B460-EC872F904FFE}" type="presOf" srcId="{5D9CCAD5-C95B-41A9-A7D8-F4A77B2AFEFC}" destId="{C6CD9D40-93BA-4C8F-B135-8EE0660D49D7}" srcOrd="0" destOrd="0" presId="urn:microsoft.com/office/officeart/2005/8/layout/venn2"/>
    <dgm:cxn modelId="{54D1DA7F-F338-40F4-80B7-02D6AAFB0F6D}" srcId="{5976531C-EC97-4379-9C48-F06550EF1695}" destId="{5D9CCAD5-C95B-41A9-A7D8-F4A77B2AFEFC}" srcOrd="2" destOrd="0" parTransId="{EBE37C52-2CE2-47A9-9FCD-EC19727BA342}" sibTransId="{FC905C11-B575-4093-8EDA-BA2B045DCE3A}"/>
    <dgm:cxn modelId="{C19246D6-DBD1-43F5-885D-9CFFD9AB4D14}" type="presOf" srcId="{829F9B2B-01CB-4FB1-955B-BC86D861E3C3}" destId="{586A41B4-2276-4EA2-B988-1EF70E4F7067}" srcOrd="0" destOrd="0" presId="urn:microsoft.com/office/officeart/2005/8/layout/venn2"/>
    <dgm:cxn modelId="{B5B85BF4-BA59-4A9F-833D-B65041A50B72}" type="presOf" srcId="{5D9CCAD5-C95B-41A9-A7D8-F4A77B2AFEFC}" destId="{225A35FD-0B84-429D-9254-EBF0A62FA51E}" srcOrd="1" destOrd="0" presId="urn:microsoft.com/office/officeart/2005/8/layout/venn2"/>
    <dgm:cxn modelId="{ED0B2009-8A6A-45D2-AB02-C32589836AF4}" type="presParOf" srcId="{D3DE0F95-4230-4148-B45D-E3DA2D310EC5}" destId="{3ECBFD58-3133-4C3D-8BA4-CE11124E9360}" srcOrd="0" destOrd="0" presId="urn:microsoft.com/office/officeart/2005/8/layout/venn2"/>
    <dgm:cxn modelId="{16B96C3E-A00C-4806-A470-855C68C19D8D}" type="presParOf" srcId="{3ECBFD58-3133-4C3D-8BA4-CE11124E9360}" destId="{1145E2DC-824B-4E68-8B54-24DD7640C31A}" srcOrd="0" destOrd="0" presId="urn:microsoft.com/office/officeart/2005/8/layout/venn2"/>
    <dgm:cxn modelId="{C508A46D-9691-434A-A9A7-9C063AB08844}" type="presParOf" srcId="{3ECBFD58-3133-4C3D-8BA4-CE11124E9360}" destId="{397F1C57-C701-478B-9C5F-A27E77D2B284}" srcOrd="1" destOrd="0" presId="urn:microsoft.com/office/officeart/2005/8/layout/venn2"/>
    <dgm:cxn modelId="{E35BC50F-25AD-489B-8D82-66CC584A5E50}" type="presParOf" srcId="{D3DE0F95-4230-4148-B45D-E3DA2D310EC5}" destId="{FE2DA90D-5761-4045-B4F3-81E9F76BEA61}" srcOrd="1" destOrd="0" presId="urn:microsoft.com/office/officeart/2005/8/layout/venn2"/>
    <dgm:cxn modelId="{E4639D30-C5F7-44FF-AB89-43F17E210CCE}" type="presParOf" srcId="{FE2DA90D-5761-4045-B4F3-81E9F76BEA61}" destId="{586A41B4-2276-4EA2-B988-1EF70E4F7067}" srcOrd="0" destOrd="0" presId="urn:microsoft.com/office/officeart/2005/8/layout/venn2"/>
    <dgm:cxn modelId="{1C0C755A-9CC8-4F13-BF45-CDDC7E829530}" type="presParOf" srcId="{FE2DA90D-5761-4045-B4F3-81E9F76BEA61}" destId="{B253276D-19AF-4EF6-856C-896F9F39565B}" srcOrd="1" destOrd="0" presId="urn:microsoft.com/office/officeart/2005/8/layout/venn2"/>
    <dgm:cxn modelId="{DA52338B-11E8-4074-9848-B4A33B4F1360}" type="presParOf" srcId="{D3DE0F95-4230-4148-B45D-E3DA2D310EC5}" destId="{7BE50567-2E8D-40B0-A359-818271DFA554}" srcOrd="2" destOrd="0" presId="urn:microsoft.com/office/officeart/2005/8/layout/venn2"/>
    <dgm:cxn modelId="{623D521B-F72C-4489-B29E-A89D69DA0267}" type="presParOf" srcId="{7BE50567-2E8D-40B0-A359-818271DFA554}" destId="{C6CD9D40-93BA-4C8F-B135-8EE0660D49D7}" srcOrd="0" destOrd="0" presId="urn:microsoft.com/office/officeart/2005/8/layout/venn2"/>
    <dgm:cxn modelId="{92A3DCE4-06F4-42BD-8618-3CC58FCB0294}" type="presParOf" srcId="{7BE50567-2E8D-40B0-A359-818271DFA554}" destId="{225A35FD-0B84-429D-9254-EBF0A62FA51E}" srcOrd="1" destOrd="0" presId="urn:microsoft.com/office/officeart/2005/8/layout/ven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976531C-EC97-4379-9C48-F06550EF1695}" type="doc">
      <dgm:prSet loTypeId="urn:microsoft.com/office/officeart/2005/8/layout/venn2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E255F3D-3D19-49CD-BD01-BE7000CC603B}">
      <dgm:prSet phldrT="[Text]" custT="1"/>
      <dgm:spPr>
        <a:solidFill>
          <a:srgbClr val="FF0000"/>
        </a:solidFill>
      </dgm:spPr>
      <dgm:t>
        <a:bodyPr/>
        <a:lstStyle/>
        <a:p>
          <a:r>
            <a:rPr lang="en-US" sz="2400" dirty="0"/>
            <a:t>EØS: </a:t>
          </a:r>
          <a:r>
            <a:rPr lang="en-US" sz="2400" dirty="0" err="1"/>
            <a:t>systemkrav</a:t>
          </a:r>
          <a:r>
            <a:rPr lang="en-US" sz="2400" dirty="0"/>
            <a:t> i GDPR</a:t>
          </a:r>
        </a:p>
        <a:p>
          <a:r>
            <a:rPr lang="en-US" sz="1400" dirty="0" err="1"/>
            <a:t>Automatisert</a:t>
          </a:r>
          <a:r>
            <a:rPr lang="en-US" sz="1400" dirty="0"/>
            <a:t> </a:t>
          </a:r>
          <a:r>
            <a:rPr lang="en-US" sz="1400" dirty="0" err="1"/>
            <a:t>behandling</a:t>
          </a:r>
          <a:r>
            <a:rPr lang="en-US" sz="1400" dirty="0"/>
            <a:t> </a:t>
          </a:r>
          <a:r>
            <a:rPr lang="en-US" sz="1400" dirty="0" err="1"/>
            <a:t>av</a:t>
          </a:r>
          <a:r>
            <a:rPr lang="en-US" sz="1400" dirty="0"/>
            <a:t> </a:t>
          </a:r>
          <a:r>
            <a:rPr lang="en-US" sz="1400" dirty="0" err="1"/>
            <a:t>personopplysninger</a:t>
          </a:r>
          <a:endParaRPr lang="en-US" sz="1400" dirty="0"/>
        </a:p>
      </dgm:t>
    </dgm:pt>
    <dgm:pt modelId="{A2CAA4DD-B671-426E-A10C-E1DE36F4C17F}" type="parTrans" cxnId="{A4241946-89B1-4F83-94BF-688EF687D91A}">
      <dgm:prSet/>
      <dgm:spPr/>
      <dgm:t>
        <a:bodyPr/>
        <a:lstStyle/>
        <a:p>
          <a:endParaRPr lang="en-US"/>
        </a:p>
      </dgm:t>
    </dgm:pt>
    <dgm:pt modelId="{B03C4775-8A55-49F6-B7F3-A69D02EC8B5E}" type="sibTrans" cxnId="{A4241946-89B1-4F83-94BF-688EF687D91A}">
      <dgm:prSet/>
      <dgm:spPr/>
      <dgm:t>
        <a:bodyPr/>
        <a:lstStyle/>
        <a:p>
          <a:endParaRPr lang="en-US"/>
        </a:p>
      </dgm:t>
    </dgm:pt>
    <dgm:pt modelId="{829F9B2B-01CB-4FB1-955B-BC86D861E3C3}">
      <dgm:prSet phldrT="[Text]" custT="1"/>
      <dgm:spPr>
        <a:solidFill>
          <a:schemeClr val="accent2"/>
        </a:solidFill>
      </dgm:spPr>
      <dgm:t>
        <a:bodyPr/>
        <a:lstStyle/>
        <a:p>
          <a:r>
            <a:rPr lang="en-US" sz="1800" dirty="0" err="1"/>
            <a:t>Forvaltningslovens</a:t>
          </a:r>
          <a:r>
            <a:rPr lang="en-US" sz="1800" dirty="0"/>
            <a:t> </a:t>
          </a:r>
          <a:r>
            <a:rPr lang="en-US" sz="1800" dirty="0" err="1"/>
            <a:t>regler</a:t>
          </a:r>
          <a:r>
            <a:rPr lang="en-US" sz="1800" dirty="0"/>
            <a:t> om </a:t>
          </a:r>
          <a:r>
            <a:rPr lang="en-US" sz="1800" dirty="0" err="1"/>
            <a:t>saksbehandling</a:t>
          </a:r>
          <a:r>
            <a:rPr lang="en-US" sz="1800" dirty="0"/>
            <a:t>: </a:t>
          </a:r>
        </a:p>
        <a:p>
          <a:r>
            <a:rPr lang="en-US" sz="1200" dirty="0" err="1"/>
            <a:t>Forhåndsvarsel</a:t>
          </a:r>
          <a:r>
            <a:rPr lang="en-US" sz="1200" dirty="0"/>
            <a:t> </a:t>
          </a:r>
          <a:r>
            <a:rPr lang="en-US" sz="1200" dirty="0" err="1"/>
            <a:t>og</a:t>
          </a:r>
          <a:r>
            <a:rPr lang="en-US" sz="1200" dirty="0"/>
            <a:t> </a:t>
          </a:r>
          <a:r>
            <a:rPr lang="en-US" sz="1200" dirty="0" err="1"/>
            <a:t>utredningsplikt</a:t>
          </a:r>
          <a:endParaRPr lang="en-US" sz="1200" dirty="0"/>
        </a:p>
      </dgm:t>
    </dgm:pt>
    <dgm:pt modelId="{D2D5389E-1794-49FE-8D85-AF7256D0F7E2}" type="parTrans" cxnId="{1B4A3822-8581-4EA2-90A9-3B17D0EB61B3}">
      <dgm:prSet/>
      <dgm:spPr/>
      <dgm:t>
        <a:bodyPr/>
        <a:lstStyle/>
        <a:p>
          <a:endParaRPr lang="en-US"/>
        </a:p>
      </dgm:t>
    </dgm:pt>
    <dgm:pt modelId="{BB66F668-967E-4E11-BC24-ECBA68C5FA0C}" type="sibTrans" cxnId="{1B4A3822-8581-4EA2-90A9-3B17D0EB61B3}">
      <dgm:prSet/>
      <dgm:spPr/>
      <dgm:t>
        <a:bodyPr/>
        <a:lstStyle/>
        <a:p>
          <a:endParaRPr lang="en-US"/>
        </a:p>
      </dgm:t>
    </dgm:pt>
    <dgm:pt modelId="{5D9CCAD5-C95B-41A9-A7D8-F4A77B2AFEFC}">
      <dgm:prSet phldrT="[Text]" custT="1"/>
      <dgm:spPr/>
      <dgm:t>
        <a:bodyPr/>
        <a:lstStyle/>
        <a:p>
          <a:r>
            <a:rPr lang="en-US" sz="2000" dirty="0" err="1"/>
            <a:t>Navs</a:t>
          </a:r>
          <a:r>
            <a:rPr lang="en-US" sz="2000" dirty="0"/>
            <a:t> </a:t>
          </a:r>
          <a:r>
            <a:rPr lang="en-US" sz="2000" dirty="0" err="1"/>
            <a:t>praksis</a:t>
          </a:r>
          <a:r>
            <a:rPr lang="en-US" sz="2000" dirty="0"/>
            <a:t>:</a:t>
          </a:r>
        </a:p>
        <a:p>
          <a:r>
            <a:rPr lang="en-US" sz="2000" dirty="0" err="1"/>
            <a:t>Automatisk</a:t>
          </a:r>
          <a:r>
            <a:rPr lang="en-US" sz="2000" dirty="0"/>
            <a:t> </a:t>
          </a:r>
          <a:r>
            <a:rPr lang="en-US" sz="2000" dirty="0" err="1"/>
            <a:t>reduksjon</a:t>
          </a:r>
          <a:r>
            <a:rPr lang="en-US" sz="2000" dirty="0"/>
            <a:t> </a:t>
          </a:r>
          <a:r>
            <a:rPr lang="en-US" sz="2000" dirty="0" err="1"/>
            <a:t>av</a:t>
          </a:r>
          <a:r>
            <a:rPr lang="en-US" sz="2000" dirty="0"/>
            <a:t> </a:t>
          </a:r>
          <a:r>
            <a:rPr lang="en-US" sz="2000" dirty="0" err="1"/>
            <a:t>uføretrygd</a:t>
          </a:r>
          <a:endParaRPr lang="en-US" sz="2000" dirty="0"/>
        </a:p>
      </dgm:t>
    </dgm:pt>
    <dgm:pt modelId="{EBE37C52-2CE2-47A9-9FCD-EC19727BA342}" type="parTrans" cxnId="{54D1DA7F-F338-40F4-80B7-02D6AAFB0F6D}">
      <dgm:prSet/>
      <dgm:spPr/>
      <dgm:t>
        <a:bodyPr/>
        <a:lstStyle/>
        <a:p>
          <a:endParaRPr lang="en-US"/>
        </a:p>
      </dgm:t>
    </dgm:pt>
    <dgm:pt modelId="{FC905C11-B575-4093-8EDA-BA2B045DCE3A}" type="sibTrans" cxnId="{54D1DA7F-F338-40F4-80B7-02D6AAFB0F6D}">
      <dgm:prSet/>
      <dgm:spPr/>
      <dgm:t>
        <a:bodyPr/>
        <a:lstStyle/>
        <a:p>
          <a:endParaRPr lang="en-US"/>
        </a:p>
      </dgm:t>
    </dgm:pt>
    <dgm:pt modelId="{D3DE0F95-4230-4148-B45D-E3DA2D310EC5}" type="pres">
      <dgm:prSet presAssocID="{5976531C-EC97-4379-9C48-F06550EF1695}" presName="Name0" presStyleCnt="0">
        <dgm:presLayoutVars>
          <dgm:chMax val="7"/>
          <dgm:resizeHandles val="exact"/>
        </dgm:presLayoutVars>
      </dgm:prSet>
      <dgm:spPr/>
    </dgm:pt>
    <dgm:pt modelId="{3ECBFD58-3133-4C3D-8BA4-CE11124E9360}" type="pres">
      <dgm:prSet presAssocID="{5976531C-EC97-4379-9C48-F06550EF1695}" presName="comp1" presStyleCnt="0"/>
      <dgm:spPr/>
    </dgm:pt>
    <dgm:pt modelId="{1145E2DC-824B-4E68-8B54-24DD7640C31A}" type="pres">
      <dgm:prSet presAssocID="{5976531C-EC97-4379-9C48-F06550EF1695}" presName="circle1" presStyleLbl="node1" presStyleIdx="0" presStyleCnt="3" custScaleX="194815"/>
      <dgm:spPr/>
    </dgm:pt>
    <dgm:pt modelId="{397F1C57-C701-478B-9C5F-A27E77D2B284}" type="pres">
      <dgm:prSet presAssocID="{5976531C-EC97-4379-9C48-F06550EF1695}" presName="c1text" presStyleLbl="node1" presStyleIdx="0" presStyleCnt="3">
        <dgm:presLayoutVars>
          <dgm:bulletEnabled val="1"/>
        </dgm:presLayoutVars>
      </dgm:prSet>
      <dgm:spPr/>
    </dgm:pt>
    <dgm:pt modelId="{FE2DA90D-5761-4045-B4F3-81E9F76BEA61}" type="pres">
      <dgm:prSet presAssocID="{5976531C-EC97-4379-9C48-F06550EF1695}" presName="comp2" presStyleCnt="0"/>
      <dgm:spPr/>
    </dgm:pt>
    <dgm:pt modelId="{586A41B4-2276-4EA2-B988-1EF70E4F7067}" type="pres">
      <dgm:prSet presAssocID="{5976531C-EC97-4379-9C48-F06550EF1695}" presName="circle2" presStyleLbl="node1" presStyleIdx="1" presStyleCnt="3" custScaleX="201574"/>
      <dgm:spPr/>
    </dgm:pt>
    <dgm:pt modelId="{B253276D-19AF-4EF6-856C-896F9F39565B}" type="pres">
      <dgm:prSet presAssocID="{5976531C-EC97-4379-9C48-F06550EF1695}" presName="c2text" presStyleLbl="node1" presStyleIdx="1" presStyleCnt="3">
        <dgm:presLayoutVars>
          <dgm:bulletEnabled val="1"/>
        </dgm:presLayoutVars>
      </dgm:prSet>
      <dgm:spPr/>
    </dgm:pt>
    <dgm:pt modelId="{7BE50567-2E8D-40B0-A359-818271DFA554}" type="pres">
      <dgm:prSet presAssocID="{5976531C-EC97-4379-9C48-F06550EF1695}" presName="comp3" presStyleCnt="0"/>
      <dgm:spPr/>
    </dgm:pt>
    <dgm:pt modelId="{C6CD9D40-93BA-4C8F-B135-8EE0660D49D7}" type="pres">
      <dgm:prSet presAssocID="{5976531C-EC97-4379-9C48-F06550EF1695}" presName="circle3" presStyleLbl="node1" presStyleIdx="2" presStyleCnt="3" custScaleX="151790"/>
      <dgm:spPr/>
    </dgm:pt>
    <dgm:pt modelId="{225A35FD-0B84-429D-9254-EBF0A62FA51E}" type="pres">
      <dgm:prSet presAssocID="{5976531C-EC97-4379-9C48-F06550EF1695}" presName="c3text" presStyleLbl="node1" presStyleIdx="2" presStyleCnt="3">
        <dgm:presLayoutVars>
          <dgm:bulletEnabled val="1"/>
        </dgm:presLayoutVars>
      </dgm:prSet>
      <dgm:spPr/>
    </dgm:pt>
  </dgm:ptLst>
  <dgm:cxnLst>
    <dgm:cxn modelId="{7995091D-5FA7-4BCF-B358-6966A3B2B3CC}" type="presOf" srcId="{829F9B2B-01CB-4FB1-955B-BC86D861E3C3}" destId="{B253276D-19AF-4EF6-856C-896F9F39565B}" srcOrd="1" destOrd="0" presId="urn:microsoft.com/office/officeart/2005/8/layout/venn2"/>
    <dgm:cxn modelId="{F1FAD821-EB98-4D05-979A-80C26E0C89DF}" type="presOf" srcId="{5976531C-EC97-4379-9C48-F06550EF1695}" destId="{D3DE0F95-4230-4148-B45D-E3DA2D310EC5}" srcOrd="0" destOrd="0" presId="urn:microsoft.com/office/officeart/2005/8/layout/venn2"/>
    <dgm:cxn modelId="{1B4A3822-8581-4EA2-90A9-3B17D0EB61B3}" srcId="{5976531C-EC97-4379-9C48-F06550EF1695}" destId="{829F9B2B-01CB-4FB1-955B-BC86D861E3C3}" srcOrd="1" destOrd="0" parTransId="{D2D5389E-1794-49FE-8D85-AF7256D0F7E2}" sibTransId="{BB66F668-967E-4E11-BC24-ECBA68C5FA0C}"/>
    <dgm:cxn modelId="{5D61425B-B520-47C4-A57F-3EE4D787E59D}" type="presOf" srcId="{7E255F3D-3D19-49CD-BD01-BE7000CC603B}" destId="{1145E2DC-824B-4E68-8B54-24DD7640C31A}" srcOrd="0" destOrd="0" presId="urn:microsoft.com/office/officeart/2005/8/layout/venn2"/>
    <dgm:cxn modelId="{A4241946-89B1-4F83-94BF-688EF687D91A}" srcId="{5976531C-EC97-4379-9C48-F06550EF1695}" destId="{7E255F3D-3D19-49CD-BD01-BE7000CC603B}" srcOrd="0" destOrd="0" parTransId="{A2CAA4DD-B671-426E-A10C-E1DE36F4C17F}" sibTransId="{B03C4775-8A55-49F6-B7F3-A69D02EC8B5E}"/>
    <dgm:cxn modelId="{5A24D676-D040-4D11-88CC-BE14339F9D5A}" type="presOf" srcId="{7E255F3D-3D19-49CD-BD01-BE7000CC603B}" destId="{397F1C57-C701-478B-9C5F-A27E77D2B284}" srcOrd="1" destOrd="0" presId="urn:microsoft.com/office/officeart/2005/8/layout/venn2"/>
    <dgm:cxn modelId="{376F3279-40B2-4581-B460-EC872F904FFE}" type="presOf" srcId="{5D9CCAD5-C95B-41A9-A7D8-F4A77B2AFEFC}" destId="{C6CD9D40-93BA-4C8F-B135-8EE0660D49D7}" srcOrd="0" destOrd="0" presId="urn:microsoft.com/office/officeart/2005/8/layout/venn2"/>
    <dgm:cxn modelId="{54D1DA7F-F338-40F4-80B7-02D6AAFB0F6D}" srcId="{5976531C-EC97-4379-9C48-F06550EF1695}" destId="{5D9CCAD5-C95B-41A9-A7D8-F4A77B2AFEFC}" srcOrd="2" destOrd="0" parTransId="{EBE37C52-2CE2-47A9-9FCD-EC19727BA342}" sibTransId="{FC905C11-B575-4093-8EDA-BA2B045DCE3A}"/>
    <dgm:cxn modelId="{C19246D6-DBD1-43F5-885D-9CFFD9AB4D14}" type="presOf" srcId="{829F9B2B-01CB-4FB1-955B-BC86D861E3C3}" destId="{586A41B4-2276-4EA2-B988-1EF70E4F7067}" srcOrd="0" destOrd="0" presId="urn:microsoft.com/office/officeart/2005/8/layout/venn2"/>
    <dgm:cxn modelId="{B5B85BF4-BA59-4A9F-833D-B65041A50B72}" type="presOf" srcId="{5D9CCAD5-C95B-41A9-A7D8-F4A77B2AFEFC}" destId="{225A35FD-0B84-429D-9254-EBF0A62FA51E}" srcOrd="1" destOrd="0" presId="urn:microsoft.com/office/officeart/2005/8/layout/venn2"/>
    <dgm:cxn modelId="{ED0B2009-8A6A-45D2-AB02-C32589836AF4}" type="presParOf" srcId="{D3DE0F95-4230-4148-B45D-E3DA2D310EC5}" destId="{3ECBFD58-3133-4C3D-8BA4-CE11124E9360}" srcOrd="0" destOrd="0" presId="urn:microsoft.com/office/officeart/2005/8/layout/venn2"/>
    <dgm:cxn modelId="{16B96C3E-A00C-4806-A470-855C68C19D8D}" type="presParOf" srcId="{3ECBFD58-3133-4C3D-8BA4-CE11124E9360}" destId="{1145E2DC-824B-4E68-8B54-24DD7640C31A}" srcOrd="0" destOrd="0" presId="urn:microsoft.com/office/officeart/2005/8/layout/venn2"/>
    <dgm:cxn modelId="{C508A46D-9691-434A-A9A7-9C063AB08844}" type="presParOf" srcId="{3ECBFD58-3133-4C3D-8BA4-CE11124E9360}" destId="{397F1C57-C701-478B-9C5F-A27E77D2B284}" srcOrd="1" destOrd="0" presId="urn:microsoft.com/office/officeart/2005/8/layout/venn2"/>
    <dgm:cxn modelId="{E35BC50F-25AD-489B-8D82-66CC584A5E50}" type="presParOf" srcId="{D3DE0F95-4230-4148-B45D-E3DA2D310EC5}" destId="{FE2DA90D-5761-4045-B4F3-81E9F76BEA61}" srcOrd="1" destOrd="0" presId="urn:microsoft.com/office/officeart/2005/8/layout/venn2"/>
    <dgm:cxn modelId="{E4639D30-C5F7-44FF-AB89-43F17E210CCE}" type="presParOf" srcId="{FE2DA90D-5761-4045-B4F3-81E9F76BEA61}" destId="{586A41B4-2276-4EA2-B988-1EF70E4F7067}" srcOrd="0" destOrd="0" presId="urn:microsoft.com/office/officeart/2005/8/layout/venn2"/>
    <dgm:cxn modelId="{1C0C755A-9CC8-4F13-BF45-CDDC7E829530}" type="presParOf" srcId="{FE2DA90D-5761-4045-B4F3-81E9F76BEA61}" destId="{B253276D-19AF-4EF6-856C-896F9F39565B}" srcOrd="1" destOrd="0" presId="urn:microsoft.com/office/officeart/2005/8/layout/venn2"/>
    <dgm:cxn modelId="{DA52338B-11E8-4074-9848-B4A33B4F1360}" type="presParOf" srcId="{D3DE0F95-4230-4148-B45D-E3DA2D310EC5}" destId="{7BE50567-2E8D-40B0-A359-818271DFA554}" srcOrd="2" destOrd="0" presId="urn:microsoft.com/office/officeart/2005/8/layout/venn2"/>
    <dgm:cxn modelId="{623D521B-F72C-4489-B29E-A89D69DA0267}" type="presParOf" srcId="{7BE50567-2E8D-40B0-A359-818271DFA554}" destId="{C6CD9D40-93BA-4C8F-B135-8EE0660D49D7}" srcOrd="0" destOrd="0" presId="urn:microsoft.com/office/officeart/2005/8/layout/venn2"/>
    <dgm:cxn modelId="{92A3DCE4-06F4-42BD-8618-3CC58FCB0294}" type="presParOf" srcId="{7BE50567-2E8D-40B0-A359-818271DFA554}" destId="{225A35FD-0B84-429D-9254-EBF0A62FA51E}" srcOrd="1" destOrd="0" presId="urn:microsoft.com/office/officeart/2005/8/layout/ven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145E2DC-824B-4E68-8B54-24DD7640C31A}">
      <dsp:nvSpPr>
        <dsp:cNvPr id="0" name=""/>
        <dsp:cNvSpPr/>
      </dsp:nvSpPr>
      <dsp:spPr>
        <a:xfrm>
          <a:off x="-543328" y="0"/>
          <a:ext cx="11602257" cy="5955526"/>
        </a:xfrm>
        <a:prstGeom prst="ellipse">
          <a:avLst/>
        </a:prstGeom>
        <a:solidFill>
          <a:srgbClr val="FF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EØS: </a:t>
          </a:r>
          <a:r>
            <a:rPr lang="en-US" sz="2400" kern="1200" dirty="0" err="1"/>
            <a:t>systemkrav</a:t>
          </a:r>
          <a:r>
            <a:rPr lang="en-US" sz="2400" kern="1200" dirty="0"/>
            <a:t> i GDPR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 err="1"/>
            <a:t>Automatisert</a:t>
          </a:r>
          <a:r>
            <a:rPr lang="en-US" sz="1400" kern="1200" dirty="0"/>
            <a:t> </a:t>
          </a:r>
          <a:r>
            <a:rPr lang="en-US" sz="1400" kern="1200" dirty="0" err="1"/>
            <a:t>behandling</a:t>
          </a:r>
          <a:r>
            <a:rPr lang="en-US" sz="1400" kern="1200" dirty="0"/>
            <a:t> </a:t>
          </a:r>
          <a:r>
            <a:rPr lang="en-US" sz="1400" kern="1200" dirty="0" err="1"/>
            <a:t>av</a:t>
          </a:r>
          <a:r>
            <a:rPr lang="en-US" sz="1400" kern="1200" dirty="0"/>
            <a:t> </a:t>
          </a:r>
          <a:r>
            <a:rPr lang="en-US" sz="1400" kern="1200" dirty="0" err="1"/>
            <a:t>personopplysninger</a:t>
          </a:r>
          <a:endParaRPr lang="en-US" sz="1400" kern="1200" dirty="0"/>
        </a:p>
      </dsp:txBody>
      <dsp:txXfrm>
        <a:off x="3230305" y="297776"/>
        <a:ext cx="4054989" cy="893328"/>
      </dsp:txXfrm>
    </dsp:sp>
    <dsp:sp modelId="{586A41B4-2276-4EA2-B988-1EF70E4F7067}">
      <dsp:nvSpPr>
        <dsp:cNvPr id="0" name=""/>
        <dsp:cNvSpPr/>
      </dsp:nvSpPr>
      <dsp:spPr>
        <a:xfrm>
          <a:off x="756003" y="1488881"/>
          <a:ext cx="9003593" cy="4466644"/>
        </a:xfrm>
        <a:prstGeom prst="ellipse">
          <a:avLst/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 err="1"/>
            <a:t>Forvaltningslovens</a:t>
          </a:r>
          <a:r>
            <a:rPr lang="en-US" sz="1800" kern="1200" dirty="0"/>
            <a:t> </a:t>
          </a:r>
          <a:r>
            <a:rPr lang="en-US" sz="1800" kern="1200" dirty="0" err="1"/>
            <a:t>regler</a:t>
          </a:r>
          <a:r>
            <a:rPr lang="en-US" sz="1800" kern="1200" dirty="0"/>
            <a:t> om </a:t>
          </a:r>
          <a:r>
            <a:rPr lang="en-US" sz="1800" kern="1200" dirty="0" err="1"/>
            <a:t>saksbehandling</a:t>
          </a:r>
          <a:r>
            <a:rPr lang="en-US" sz="1800" kern="1200" dirty="0"/>
            <a:t>: 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 err="1"/>
            <a:t>Forhåndsvarsel</a:t>
          </a:r>
          <a:r>
            <a:rPr lang="en-US" sz="1200" kern="1200" dirty="0"/>
            <a:t> </a:t>
          </a:r>
          <a:r>
            <a:rPr lang="en-US" sz="1200" kern="1200" dirty="0" err="1"/>
            <a:t>og</a:t>
          </a:r>
          <a:r>
            <a:rPr lang="en-US" sz="1200" kern="1200" dirty="0"/>
            <a:t> </a:t>
          </a:r>
          <a:r>
            <a:rPr lang="en-US" sz="1200" kern="1200" dirty="0" err="1"/>
            <a:t>utredningsplikt</a:t>
          </a:r>
          <a:endParaRPr lang="en-US" sz="1200" kern="1200" dirty="0"/>
        </a:p>
      </dsp:txBody>
      <dsp:txXfrm>
        <a:off x="3159962" y="1768046"/>
        <a:ext cx="4195674" cy="837495"/>
      </dsp:txXfrm>
    </dsp:sp>
    <dsp:sp modelId="{C6CD9D40-93BA-4C8F-B135-8EE0660D49D7}">
      <dsp:nvSpPr>
        <dsp:cNvPr id="0" name=""/>
        <dsp:cNvSpPr/>
      </dsp:nvSpPr>
      <dsp:spPr>
        <a:xfrm>
          <a:off x="2997826" y="2977763"/>
          <a:ext cx="4519946" cy="297776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 err="1"/>
            <a:t>Navs</a:t>
          </a:r>
          <a:r>
            <a:rPr lang="en-US" sz="2000" kern="1200" dirty="0"/>
            <a:t> </a:t>
          </a:r>
          <a:r>
            <a:rPr lang="en-US" sz="2000" kern="1200" dirty="0" err="1"/>
            <a:t>praksis</a:t>
          </a:r>
          <a:r>
            <a:rPr lang="en-US" sz="2000" kern="1200" dirty="0"/>
            <a:t>: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 err="1"/>
            <a:t>Automatisk</a:t>
          </a:r>
          <a:r>
            <a:rPr lang="en-US" sz="2000" kern="1200" dirty="0"/>
            <a:t> </a:t>
          </a:r>
          <a:r>
            <a:rPr lang="en-US" sz="2000" kern="1200" dirty="0" err="1"/>
            <a:t>reduksjon</a:t>
          </a:r>
          <a:r>
            <a:rPr lang="en-US" sz="2000" kern="1200" dirty="0"/>
            <a:t> </a:t>
          </a:r>
          <a:r>
            <a:rPr lang="en-US" sz="2000" kern="1200" dirty="0" err="1"/>
            <a:t>av</a:t>
          </a:r>
          <a:r>
            <a:rPr lang="en-US" sz="2000" kern="1200" dirty="0"/>
            <a:t> </a:t>
          </a:r>
          <a:r>
            <a:rPr lang="en-US" sz="2000" kern="1200" dirty="0" err="1"/>
            <a:t>uføretrygd</a:t>
          </a:r>
          <a:endParaRPr lang="en-US" sz="2000" kern="1200" dirty="0"/>
        </a:p>
      </dsp:txBody>
      <dsp:txXfrm>
        <a:off x="3659757" y="3722203"/>
        <a:ext cx="3196084" cy="148888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145E2DC-824B-4E68-8B54-24DD7640C31A}">
      <dsp:nvSpPr>
        <dsp:cNvPr id="0" name=""/>
        <dsp:cNvSpPr/>
      </dsp:nvSpPr>
      <dsp:spPr>
        <a:xfrm>
          <a:off x="-543328" y="0"/>
          <a:ext cx="11602257" cy="5955526"/>
        </a:xfrm>
        <a:prstGeom prst="ellipse">
          <a:avLst/>
        </a:prstGeom>
        <a:solidFill>
          <a:srgbClr val="FF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EØS: </a:t>
          </a:r>
          <a:r>
            <a:rPr lang="en-US" sz="2400" kern="1200" dirty="0" err="1"/>
            <a:t>systemkrav</a:t>
          </a:r>
          <a:r>
            <a:rPr lang="en-US" sz="2400" kern="1200" dirty="0"/>
            <a:t> i GDPR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 err="1"/>
            <a:t>Automatisert</a:t>
          </a:r>
          <a:r>
            <a:rPr lang="en-US" sz="1400" kern="1200" dirty="0"/>
            <a:t> </a:t>
          </a:r>
          <a:r>
            <a:rPr lang="en-US" sz="1400" kern="1200" dirty="0" err="1"/>
            <a:t>behandling</a:t>
          </a:r>
          <a:r>
            <a:rPr lang="en-US" sz="1400" kern="1200" dirty="0"/>
            <a:t> </a:t>
          </a:r>
          <a:r>
            <a:rPr lang="en-US" sz="1400" kern="1200" dirty="0" err="1"/>
            <a:t>av</a:t>
          </a:r>
          <a:r>
            <a:rPr lang="en-US" sz="1400" kern="1200" dirty="0"/>
            <a:t> </a:t>
          </a:r>
          <a:r>
            <a:rPr lang="en-US" sz="1400" kern="1200" dirty="0" err="1"/>
            <a:t>personopplysninger</a:t>
          </a:r>
          <a:endParaRPr lang="en-US" sz="1400" kern="1200" dirty="0"/>
        </a:p>
      </dsp:txBody>
      <dsp:txXfrm>
        <a:off x="3230305" y="297776"/>
        <a:ext cx="4054989" cy="893328"/>
      </dsp:txXfrm>
    </dsp:sp>
    <dsp:sp modelId="{586A41B4-2276-4EA2-B988-1EF70E4F7067}">
      <dsp:nvSpPr>
        <dsp:cNvPr id="0" name=""/>
        <dsp:cNvSpPr/>
      </dsp:nvSpPr>
      <dsp:spPr>
        <a:xfrm>
          <a:off x="756003" y="1488881"/>
          <a:ext cx="9003593" cy="4466644"/>
        </a:xfrm>
        <a:prstGeom prst="ellipse">
          <a:avLst/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 err="1"/>
            <a:t>Forvaltningslovens</a:t>
          </a:r>
          <a:r>
            <a:rPr lang="en-US" sz="1800" kern="1200" dirty="0"/>
            <a:t> </a:t>
          </a:r>
          <a:r>
            <a:rPr lang="en-US" sz="1800" kern="1200" dirty="0" err="1"/>
            <a:t>regler</a:t>
          </a:r>
          <a:r>
            <a:rPr lang="en-US" sz="1800" kern="1200" dirty="0"/>
            <a:t> om </a:t>
          </a:r>
          <a:r>
            <a:rPr lang="en-US" sz="1800" kern="1200" dirty="0" err="1"/>
            <a:t>saksbehandling</a:t>
          </a:r>
          <a:r>
            <a:rPr lang="en-US" sz="1800" kern="1200" dirty="0"/>
            <a:t>: 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 err="1"/>
            <a:t>Forhåndsvarsel</a:t>
          </a:r>
          <a:r>
            <a:rPr lang="en-US" sz="1200" kern="1200" dirty="0"/>
            <a:t> </a:t>
          </a:r>
          <a:r>
            <a:rPr lang="en-US" sz="1200" kern="1200" dirty="0" err="1"/>
            <a:t>og</a:t>
          </a:r>
          <a:r>
            <a:rPr lang="en-US" sz="1200" kern="1200" dirty="0"/>
            <a:t> </a:t>
          </a:r>
          <a:r>
            <a:rPr lang="en-US" sz="1200" kern="1200" dirty="0" err="1"/>
            <a:t>utredningsplikt</a:t>
          </a:r>
          <a:endParaRPr lang="en-US" sz="1200" kern="1200" dirty="0"/>
        </a:p>
      </dsp:txBody>
      <dsp:txXfrm>
        <a:off x="3159962" y="1768046"/>
        <a:ext cx="4195674" cy="837495"/>
      </dsp:txXfrm>
    </dsp:sp>
    <dsp:sp modelId="{C6CD9D40-93BA-4C8F-B135-8EE0660D49D7}">
      <dsp:nvSpPr>
        <dsp:cNvPr id="0" name=""/>
        <dsp:cNvSpPr/>
      </dsp:nvSpPr>
      <dsp:spPr>
        <a:xfrm>
          <a:off x="2997826" y="2977763"/>
          <a:ext cx="4519946" cy="297776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 err="1"/>
            <a:t>Navs</a:t>
          </a:r>
          <a:r>
            <a:rPr lang="en-US" sz="2000" kern="1200" dirty="0"/>
            <a:t> </a:t>
          </a:r>
          <a:r>
            <a:rPr lang="en-US" sz="2000" kern="1200" dirty="0" err="1"/>
            <a:t>praksis</a:t>
          </a:r>
          <a:r>
            <a:rPr lang="en-US" sz="2000" kern="1200" dirty="0"/>
            <a:t>: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 err="1"/>
            <a:t>Automatisk</a:t>
          </a:r>
          <a:r>
            <a:rPr lang="en-US" sz="2000" kern="1200" dirty="0"/>
            <a:t> </a:t>
          </a:r>
          <a:r>
            <a:rPr lang="en-US" sz="2000" kern="1200" dirty="0" err="1"/>
            <a:t>reduksjon</a:t>
          </a:r>
          <a:r>
            <a:rPr lang="en-US" sz="2000" kern="1200" dirty="0"/>
            <a:t> </a:t>
          </a:r>
          <a:r>
            <a:rPr lang="en-US" sz="2000" kern="1200" dirty="0" err="1"/>
            <a:t>av</a:t>
          </a:r>
          <a:r>
            <a:rPr lang="en-US" sz="2000" kern="1200" dirty="0"/>
            <a:t> </a:t>
          </a:r>
          <a:r>
            <a:rPr lang="en-US" sz="2000" kern="1200" dirty="0" err="1"/>
            <a:t>uføretrygd</a:t>
          </a:r>
          <a:endParaRPr lang="en-US" sz="2000" kern="1200" dirty="0"/>
        </a:p>
      </dsp:txBody>
      <dsp:txXfrm>
        <a:off x="3659757" y="3722203"/>
        <a:ext cx="3196084" cy="148888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2">
  <dgm:title val=""/>
  <dgm:desc val=""/>
  <dgm:catLst>
    <dgm:cat type="relationship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1">
      <dgm:if name="Name2" axis="ch" ptType="node" func="cnt" op="lte" val="3">
        <dgm:constrLst>
          <dgm:constr type="w" for="ch" forName="comp1" refType="w"/>
          <dgm:constr type="h" for="ch" forName="comp1" refType="w" refFor="ch" refForName="comp1"/>
          <dgm:constr type="w" for="ch" forName="comp2" refType="w" fact="0.7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5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primFontSz" for="des" ptType="node" op="equ" val="65"/>
        </dgm:constrLst>
      </dgm:if>
      <dgm:if name="Name3" axis="ch" ptType="node" func="cnt" op="equ" val="4">
        <dgm:constrLst>
          <dgm:constr type="w" for="ch" forName="comp1" refType="w"/>
          <dgm:constr type="h" for="ch" forName="comp1" refType="w" refFor="ch" refForName="comp1"/>
          <dgm:constr type="w" for="ch" forName="comp2" refType="w" fact="0.8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6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4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primFontSz" for="des" ptType="node" op="equ" val="65"/>
        </dgm:constrLst>
      </dgm:if>
      <dgm:else name="Name4">
        <dgm:constrLst>
          <dgm:constr type="w" for="ch" forName="comp1" refType="w"/>
          <dgm:constr type="h" for="ch" forName="comp1" refType="w" refFor="ch" refForName="comp1"/>
          <dgm:constr type="w" for="ch" forName="comp2" refType="w" fact="0.8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7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55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w" for="ch" forName="comp5" refType="w" fact="0.4"/>
          <dgm:constr type="h" for="ch" forName="comp5" refType="w" refFor="ch" refForName="comp5"/>
          <dgm:constr type="ctrX" for="ch" forName="comp5" refType="ctrX" refFor="ch" refForName="comp1"/>
          <dgm:constr type="b" for="ch" forName="comp5" refType="b" refFor="ch" refForName="comp1"/>
          <dgm:constr type="w" for="ch" forName="comp6" refType="w" fact="0.25"/>
          <dgm:constr type="h" for="ch" forName="comp6" refType="w" refFor="ch" refForName="comp6"/>
          <dgm:constr type="ctrX" for="ch" forName="comp6" refType="ctrX" refFor="ch" refForName="comp1"/>
          <dgm:constr type="b" for="ch" forName="comp6" refType="b" refFor="ch" refForName="comp1"/>
          <dgm:constr type="w" for="ch" forName="comp7" refType="w" fact="0.15"/>
          <dgm:constr type="h" for="ch" forName="comp7" refType="w" refFor="ch" refForName="comp7"/>
          <dgm:constr type="ctrX" for="ch" forName="comp7" refType="ctrX" refFor="ch" refForName="comp1"/>
          <dgm:constr type="b" for="ch" forName="comp7" refType="b" refFor="ch" refForName="comp1"/>
          <dgm:constr type="primFontSz" for="des" ptType="node" op="equ" val="65"/>
        </dgm:constrLst>
      </dgm:else>
    </dgm:choose>
    <dgm:ruleLst/>
    <dgm:choose name="Name5">
      <dgm:if name="Name6" axis="ch" ptType="node" func="cnt" op="gte" val="1">
        <dgm:layoutNode name="comp1">
          <dgm:alg type="composite"/>
          <dgm:shape xmlns:r="http://schemas.openxmlformats.org/officeDocument/2006/relationships" r:blip="">
            <dgm:adjLst/>
          </dgm:shape>
          <dgm:presOf/>
          <dgm:choose name="Name7">
            <dgm:if name="Name8" axis="ch" ptType="node" func="cnt" op="equ" val="1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5"/>
                <dgm:constr type="w" for="ch" forName="c1text" refType="w" refFor="ch" refForName="circle1" fact="0.70711"/>
                <dgm:constr type="h" for="ch" forName="c1text" refType="h" refFor="ch" refForName="circle1" fact="0.5"/>
              </dgm:constrLst>
            </dgm:if>
            <dgm:if name="Name9" axis="ch" ptType="node" func="cnt" op="equ" val="2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6"/>
                <dgm:constr type="w" for="ch" forName="c1text" refType="w" refFor="ch" refForName="circle1" fact="0.525"/>
                <dgm:constr type="h" for="ch" forName="c1text" refType="h" refFor="ch" refForName="circle1" fact="0.17"/>
              </dgm:constrLst>
            </dgm:if>
            <dgm:if name="Name10" axis="ch" ptType="node" func="cnt" op="equ" val="3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3495"/>
                <dgm:constr type="h" for="ch" forName="c1text" refType="h" refFor="ch" refForName="circle1" fact="0.15"/>
              </dgm:constrLst>
            </dgm:if>
            <dgm:if name="Name11" axis="ch" ptType="node" func="cnt" op="equ" val="4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2796"/>
                <dgm:constr type="h" for="ch" forName="c1text" refType="h" refFor="ch" refForName="circle1" fact="0.15"/>
              </dgm:constrLst>
            </dgm:if>
            <dgm:if name="Name12" axis="ch" ptType="node" func="cnt" op="gte" val="5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"/>
                <dgm:constr type="w" for="ch" forName="c1text" refType="w" refFor="ch" refForName="circle1" fact="0.375"/>
                <dgm:constr type="h" for="ch" forName="c1text" refType="h" refFor="ch" refForName="circle1" fact="0.1"/>
              </dgm:constrLst>
            </dgm:if>
            <dgm:else name="Name13"/>
          </dgm:choose>
          <dgm:ruleLst/>
          <dgm:layoutNode name="circle1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1 1" cnt="1 0"/>
            <dgm:constrLst>
              <dgm:constr type="h" refType="w"/>
            </dgm:constrLst>
            <dgm:ruleLst/>
          </dgm:layoutNode>
          <dgm:layoutNode name="c1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1 1" cnt="1 0"/>
            <dgm:constrLst/>
            <dgm:ruleLst>
              <dgm:rule type="primFontSz" val="5" fact="NaN" max="NaN"/>
            </dgm:ruleLst>
          </dgm:layoutNode>
        </dgm:layoutNode>
      </dgm:if>
      <dgm:else name="Name14"/>
    </dgm:choose>
    <dgm:choose name="Name15">
      <dgm:if name="Name16" axis="ch" ptType="node" func="cnt" op="gte" val="2">
        <dgm:layoutNode name="comp2">
          <dgm:alg type="composite"/>
          <dgm:shape xmlns:r="http://schemas.openxmlformats.org/officeDocument/2006/relationships" r:blip="">
            <dgm:adjLst/>
          </dgm:shape>
          <dgm:presOf/>
          <dgm:choose name="Name17">
            <dgm:if name="Name18" axis="ch" ptType="node" func="cnt" op="equ" val="2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5"/>
                <dgm:constr type="w" for="ch" forName="c2text" refType="w" refFor="ch" refForName="circle2" fact="0.70711"/>
                <dgm:constr type="h" for="ch" forName="c2text" refType="h" refFor="ch" refForName="circle2" fact="0.5"/>
              </dgm:constrLst>
            </dgm:if>
            <dgm:if name="Name19" axis="ch" ptType="node" func="cnt" op="equ" val="3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625"/>
                <dgm:constr type="w" for="ch" forName="c2text" refType="w" refFor="ch" refForName="circle2" fact="0.466"/>
                <dgm:constr type="h" for="ch" forName="c2text" refType="h" refFor="ch" refForName="circle2" fact="0.1875"/>
              </dgm:constrLst>
            </dgm:if>
            <dgm:if name="Name20" axis="ch" ptType="node" func="cnt" op="equ" val="4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"/>
                <dgm:constr type="w" for="ch" forName="c2text" refType="w" refFor="ch" refForName="circle2" fact="0.3495"/>
                <dgm:constr type="h" for="ch" forName="c2text" refType="h" refFor="ch" refForName="circle2" fact="0.18"/>
              </dgm:constrLst>
            </dgm:if>
            <dgm:if name="Name21" axis="ch" ptType="node" func="cnt" op="gte" val="5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15"/>
                <dgm:constr type="w" for="ch" forName="c2text" refType="w" refFor="ch" refForName="circle2" fact="0.43125"/>
                <dgm:constr type="h" for="ch" forName="c2text" refType="h" refFor="ch" refForName="circle2" fact="0.115"/>
              </dgm:constrLst>
            </dgm:if>
            <dgm:else name="Name22"/>
          </dgm:choose>
          <dgm:ruleLst/>
          <dgm:layoutNode name="circle2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2 1" cnt="1 0"/>
            <dgm:constrLst>
              <dgm:constr type="h" refType="w"/>
            </dgm:constrLst>
            <dgm:ruleLst/>
          </dgm:layoutNode>
          <dgm:layoutNode name="c2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2 1" cnt="1 0"/>
            <dgm:constrLst/>
            <dgm:ruleLst>
              <dgm:rule type="primFontSz" val="5" fact="NaN" max="NaN"/>
            </dgm:ruleLst>
          </dgm:layoutNode>
        </dgm:layoutNode>
      </dgm:if>
      <dgm:else name="Name23"/>
    </dgm:choose>
    <dgm:choose name="Name24">
      <dgm:if name="Name25" axis="ch" ptType="node" func="cnt" op="gte" val="3">
        <dgm:layoutNode name="comp3">
          <dgm:alg type="composite"/>
          <dgm:shape xmlns:r="http://schemas.openxmlformats.org/officeDocument/2006/relationships" r:blip="">
            <dgm:adjLst/>
          </dgm:shape>
          <dgm:presOf/>
          <dgm:choose name="Name26">
            <dgm:if name="Name27" axis="ch" ptType="node" func="cnt" op="equ" val="3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5"/>
                <dgm:constr type="w" for="ch" forName="c3text" refType="w" refFor="ch" refForName="circle3" fact="0.70711"/>
                <dgm:constr type="h" for="ch" forName="c3text" refType="h" refFor="ch" refForName="circle3" fact="0.5"/>
              </dgm:constrLst>
            </dgm:if>
            <dgm:if name="Name28" axis="ch" ptType="node" func="cnt" op="equ" val="4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875"/>
                <dgm:constr type="w" for="ch" forName="c3text" refType="w" refFor="ch" refForName="circle3" fact="0.466"/>
                <dgm:constr type="h" for="ch" forName="c3text" refType="h" refFor="ch" refForName="circle3" fact="0.225"/>
              </dgm:constrLst>
            </dgm:if>
            <dgm:if name="Name29" axis="ch" ptType="node" func="cnt" op="gte" val="5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38"/>
                <dgm:constr type="w" for="ch" forName="c3text" refType="w" refFor="ch" refForName="circle3" fact="0.5175"/>
                <dgm:constr type="h" for="ch" forName="c3text" refType="h" refFor="ch" refForName="circle3" fact="0.138"/>
              </dgm:constrLst>
            </dgm:if>
            <dgm:else name="Name30"/>
          </dgm:choose>
          <dgm:ruleLst/>
          <dgm:layoutNode name="circle3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3 1" cnt="1 0"/>
            <dgm:constrLst>
              <dgm:constr type="h" refType="w"/>
            </dgm:constrLst>
            <dgm:ruleLst/>
          </dgm:layoutNode>
          <dgm:layoutNode name="c3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3 1" cnt="1 0"/>
            <dgm:constrLst/>
            <dgm:ruleLst>
              <dgm:rule type="primFontSz" val="5" fact="NaN" max="NaN"/>
            </dgm:ruleLst>
          </dgm:layoutNode>
        </dgm:layoutNode>
      </dgm:if>
      <dgm:else name="Name31"/>
    </dgm:choose>
    <dgm:choose name="Name32">
      <dgm:if name="Name33" axis="ch" ptType="node" func="cnt" op="gte" val="4">
        <dgm:layoutNode name="comp4">
          <dgm:alg type="composite"/>
          <dgm:shape xmlns:r="http://schemas.openxmlformats.org/officeDocument/2006/relationships" r:blip="">
            <dgm:adjLst/>
          </dgm:shape>
          <dgm:presOf/>
          <dgm:choose name="Name34">
            <dgm:if name="Name35" axis="ch" ptType="node" func="cnt" op="equ" val="4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5"/>
                <dgm:constr type="w" for="ch" forName="c4text" refType="w" refFor="ch" refForName="circle4" fact="0.70711"/>
                <dgm:constr type="h" for="ch" forName="c4text" refType="h" refFor="ch" refForName="circle4" fact="0.5"/>
              </dgm:constrLst>
            </dgm:if>
            <dgm:if name="Name36" axis="ch" ptType="node" func="cnt" op="gte" val="5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18"/>
                <dgm:constr type="w" for="ch" forName="c4text" refType="w" refFor="ch" refForName="circle4" fact="0.54"/>
                <dgm:constr type="h" for="ch" forName="c4text" refType="h" refFor="ch" refForName="circle4" fact="0.18"/>
              </dgm:constrLst>
            </dgm:if>
            <dgm:else name="Name37"/>
          </dgm:choose>
          <dgm:ruleLst/>
          <dgm:layoutNode name="circle4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4 1" cnt="1 0"/>
            <dgm:constrLst>
              <dgm:constr type="h" refType="w"/>
            </dgm:constrLst>
            <dgm:ruleLst/>
          </dgm:layoutNode>
          <dgm:layoutNode name="c4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4 1" cnt="1 0"/>
            <dgm:constrLst/>
            <dgm:ruleLst>
              <dgm:rule type="primFontSz" val="5" fact="NaN" max="NaN"/>
            </dgm:ruleLst>
          </dgm:layoutNode>
        </dgm:layoutNode>
      </dgm:if>
      <dgm:else name="Name38"/>
    </dgm:choose>
    <dgm:choose name="Name39">
      <dgm:if name="Name40" axis="ch" ptType="node" func="cnt" op="gte" val="5">
        <dgm:layoutNode name="comp5">
          <dgm:alg type="composite"/>
          <dgm:shape xmlns:r="http://schemas.openxmlformats.org/officeDocument/2006/relationships" r:blip="">
            <dgm:adjLst/>
          </dgm:shape>
          <dgm:presOf/>
          <dgm:choose name="Name41">
            <dgm:if name="Name42" axis="ch" ptType="node" func="cnt" op="equ" val="5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5"/>
                <dgm:constr type="w" for="ch" forName="c5text" refType="w" refFor="ch" refForName="circle5" fact="0.70711"/>
                <dgm:constr type="h" for="ch" forName="c5text" refType="h" refFor="ch" refForName="circle5" fact="0.5"/>
              </dgm:constrLst>
            </dgm:if>
            <dgm:if name="Name43" axis="ch" ptType="node" func="cnt" op="gte" val="6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25"/>
                <dgm:constr type="w" for="ch" forName="c5text" refType="w" refFor="ch" refForName="circle5" fact="0.65"/>
                <dgm:constr type="h" for="ch" forName="c5text" refType="h" refFor="ch" refForName="circle5" fact="0.25"/>
              </dgm:constrLst>
            </dgm:if>
            <dgm:else name="Name44"/>
          </dgm:choose>
          <dgm:ruleLst/>
          <dgm:layoutNode name="circle5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5 1" cnt="1 0"/>
            <dgm:constrLst>
              <dgm:constr type="h" refType="w"/>
            </dgm:constrLst>
            <dgm:ruleLst/>
          </dgm:layoutNode>
          <dgm:layoutNode name="c5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5 1" cnt="1 0"/>
            <dgm:constrLst/>
            <dgm:ruleLst>
              <dgm:rule type="primFontSz" val="5" fact="NaN" max="NaN"/>
            </dgm:ruleLst>
          </dgm:layoutNode>
        </dgm:layoutNode>
      </dgm:if>
      <dgm:else name="Name45"/>
    </dgm:choose>
    <dgm:choose name="Name46">
      <dgm:if name="Name47" axis="ch" ptType="node" func="cnt" op="gte" val="6">
        <dgm:layoutNode name="comp6">
          <dgm:alg type="composite"/>
          <dgm:shape xmlns:r="http://schemas.openxmlformats.org/officeDocument/2006/relationships" r:blip="">
            <dgm:adjLst/>
          </dgm:shape>
          <dgm:presOf/>
          <dgm:choose name="Name48">
            <dgm:if name="Name49" axis="ch" ptType="node" func="cnt" op="equ" val="6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5"/>
                <dgm:constr type="w" for="ch" forName="c6text" refType="w" refFor="ch" refForName="circle6" fact="0.70711"/>
                <dgm:constr type="h" for="ch" forName="c6text" refType="h" refFor="ch" refForName="circle6" fact="0.5"/>
              </dgm:constrLst>
            </dgm:if>
            <dgm:if name="Name50" axis="ch" ptType="node" func="cnt" op="gte" val="7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27"/>
                <dgm:constr type="w" for="ch" forName="c6text" refType="w" refFor="ch" refForName="circle6" fact="0.68"/>
                <dgm:constr type="h" for="ch" forName="c6text" refType="h" refFor="ch" refForName="circle6" fact="0.241"/>
              </dgm:constrLst>
            </dgm:if>
            <dgm:else name="Name51"/>
          </dgm:choose>
          <dgm:ruleLst/>
          <dgm:layoutNode name="circle6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6 1" cnt="1 0"/>
            <dgm:constrLst>
              <dgm:constr type="h" refType="w"/>
            </dgm:constrLst>
            <dgm:ruleLst/>
          </dgm:layoutNode>
          <dgm:layoutNode name="c6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6 1" cnt="1 0"/>
            <dgm:constrLst/>
            <dgm:ruleLst>
              <dgm:rule type="primFontSz" val="5" fact="NaN" max="NaN"/>
            </dgm:ruleLst>
          </dgm:layoutNode>
        </dgm:layoutNode>
      </dgm:if>
      <dgm:else name="Name52"/>
    </dgm:choose>
    <dgm:choose name="Name53">
      <dgm:if name="Name54" axis="ch" ptType="node" func="cnt" op="gte" val="7">
        <dgm:layoutNode name="comp7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circle7" refType="w"/>
            <dgm:constr type="h" for="ch" forName="circle7" refType="h"/>
            <dgm:constr type="ctrX" for="ch" forName="circle7" refType="w" fact="0.5"/>
            <dgm:constr type="ctrY" for="ch" forName="circle7" refType="h" fact="0.5"/>
            <dgm:constr type="ctrX" for="ch" forName="c7text" refType="w" fact="0.5"/>
            <dgm:constr type="ctrY" for="ch" forName="c7text" refType="h" fact="0.5"/>
            <dgm:constr type="w" for="ch" forName="c7text" refType="w" refFor="ch" refForName="circle7" fact="0.70711"/>
            <dgm:constr type="h" for="ch" forName="c7text" refType="h" refFor="ch" refForName="circle7" fact="0.5"/>
          </dgm:constrLst>
          <dgm:ruleLst/>
          <dgm:layoutNode name="circle7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7 1" cnt="1 0"/>
            <dgm:constrLst>
              <dgm:constr type="h" refType="w"/>
            </dgm:constrLst>
            <dgm:ruleLst/>
          </dgm:layoutNode>
          <dgm:layoutNode name="c7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7 1" cnt="1 0"/>
            <dgm:constrLst/>
            <dgm:ruleLst>
              <dgm:rule type="primFontSz" val="5" fact="NaN" max="NaN"/>
            </dgm:ruleLst>
          </dgm:layoutNode>
        </dgm:layoutNode>
      </dgm:if>
      <dgm:else name="Name55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enn2">
  <dgm:title val=""/>
  <dgm:desc val=""/>
  <dgm:catLst>
    <dgm:cat type="relationship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1">
      <dgm:if name="Name2" axis="ch" ptType="node" func="cnt" op="lte" val="3">
        <dgm:constrLst>
          <dgm:constr type="w" for="ch" forName="comp1" refType="w"/>
          <dgm:constr type="h" for="ch" forName="comp1" refType="w" refFor="ch" refForName="comp1"/>
          <dgm:constr type="w" for="ch" forName="comp2" refType="w" fact="0.7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5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primFontSz" for="des" ptType="node" op="equ" val="65"/>
        </dgm:constrLst>
      </dgm:if>
      <dgm:if name="Name3" axis="ch" ptType="node" func="cnt" op="equ" val="4">
        <dgm:constrLst>
          <dgm:constr type="w" for="ch" forName="comp1" refType="w"/>
          <dgm:constr type="h" for="ch" forName="comp1" refType="w" refFor="ch" refForName="comp1"/>
          <dgm:constr type="w" for="ch" forName="comp2" refType="w" fact="0.8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6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4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primFontSz" for="des" ptType="node" op="equ" val="65"/>
        </dgm:constrLst>
      </dgm:if>
      <dgm:else name="Name4">
        <dgm:constrLst>
          <dgm:constr type="w" for="ch" forName="comp1" refType="w"/>
          <dgm:constr type="h" for="ch" forName="comp1" refType="w" refFor="ch" refForName="comp1"/>
          <dgm:constr type="w" for="ch" forName="comp2" refType="w" fact="0.8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7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55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w" for="ch" forName="comp5" refType="w" fact="0.4"/>
          <dgm:constr type="h" for="ch" forName="comp5" refType="w" refFor="ch" refForName="comp5"/>
          <dgm:constr type="ctrX" for="ch" forName="comp5" refType="ctrX" refFor="ch" refForName="comp1"/>
          <dgm:constr type="b" for="ch" forName="comp5" refType="b" refFor="ch" refForName="comp1"/>
          <dgm:constr type="w" for="ch" forName="comp6" refType="w" fact="0.25"/>
          <dgm:constr type="h" for="ch" forName="comp6" refType="w" refFor="ch" refForName="comp6"/>
          <dgm:constr type="ctrX" for="ch" forName="comp6" refType="ctrX" refFor="ch" refForName="comp1"/>
          <dgm:constr type="b" for="ch" forName="comp6" refType="b" refFor="ch" refForName="comp1"/>
          <dgm:constr type="w" for="ch" forName="comp7" refType="w" fact="0.15"/>
          <dgm:constr type="h" for="ch" forName="comp7" refType="w" refFor="ch" refForName="comp7"/>
          <dgm:constr type="ctrX" for="ch" forName="comp7" refType="ctrX" refFor="ch" refForName="comp1"/>
          <dgm:constr type="b" for="ch" forName="comp7" refType="b" refFor="ch" refForName="comp1"/>
          <dgm:constr type="primFontSz" for="des" ptType="node" op="equ" val="65"/>
        </dgm:constrLst>
      </dgm:else>
    </dgm:choose>
    <dgm:ruleLst/>
    <dgm:choose name="Name5">
      <dgm:if name="Name6" axis="ch" ptType="node" func="cnt" op="gte" val="1">
        <dgm:layoutNode name="comp1">
          <dgm:alg type="composite"/>
          <dgm:shape xmlns:r="http://schemas.openxmlformats.org/officeDocument/2006/relationships" r:blip="">
            <dgm:adjLst/>
          </dgm:shape>
          <dgm:presOf/>
          <dgm:choose name="Name7">
            <dgm:if name="Name8" axis="ch" ptType="node" func="cnt" op="equ" val="1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5"/>
                <dgm:constr type="w" for="ch" forName="c1text" refType="w" refFor="ch" refForName="circle1" fact="0.70711"/>
                <dgm:constr type="h" for="ch" forName="c1text" refType="h" refFor="ch" refForName="circle1" fact="0.5"/>
              </dgm:constrLst>
            </dgm:if>
            <dgm:if name="Name9" axis="ch" ptType="node" func="cnt" op="equ" val="2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6"/>
                <dgm:constr type="w" for="ch" forName="c1text" refType="w" refFor="ch" refForName="circle1" fact="0.525"/>
                <dgm:constr type="h" for="ch" forName="c1text" refType="h" refFor="ch" refForName="circle1" fact="0.17"/>
              </dgm:constrLst>
            </dgm:if>
            <dgm:if name="Name10" axis="ch" ptType="node" func="cnt" op="equ" val="3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3495"/>
                <dgm:constr type="h" for="ch" forName="c1text" refType="h" refFor="ch" refForName="circle1" fact="0.15"/>
              </dgm:constrLst>
            </dgm:if>
            <dgm:if name="Name11" axis="ch" ptType="node" func="cnt" op="equ" val="4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2796"/>
                <dgm:constr type="h" for="ch" forName="c1text" refType="h" refFor="ch" refForName="circle1" fact="0.15"/>
              </dgm:constrLst>
            </dgm:if>
            <dgm:if name="Name12" axis="ch" ptType="node" func="cnt" op="gte" val="5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"/>
                <dgm:constr type="w" for="ch" forName="c1text" refType="w" refFor="ch" refForName="circle1" fact="0.375"/>
                <dgm:constr type="h" for="ch" forName="c1text" refType="h" refFor="ch" refForName="circle1" fact="0.1"/>
              </dgm:constrLst>
            </dgm:if>
            <dgm:else name="Name13"/>
          </dgm:choose>
          <dgm:ruleLst/>
          <dgm:layoutNode name="circle1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1 1" cnt="1 0"/>
            <dgm:constrLst>
              <dgm:constr type="h" refType="w"/>
            </dgm:constrLst>
            <dgm:ruleLst/>
          </dgm:layoutNode>
          <dgm:layoutNode name="c1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1 1" cnt="1 0"/>
            <dgm:constrLst/>
            <dgm:ruleLst>
              <dgm:rule type="primFontSz" val="5" fact="NaN" max="NaN"/>
            </dgm:ruleLst>
          </dgm:layoutNode>
        </dgm:layoutNode>
      </dgm:if>
      <dgm:else name="Name14"/>
    </dgm:choose>
    <dgm:choose name="Name15">
      <dgm:if name="Name16" axis="ch" ptType="node" func="cnt" op="gte" val="2">
        <dgm:layoutNode name="comp2">
          <dgm:alg type="composite"/>
          <dgm:shape xmlns:r="http://schemas.openxmlformats.org/officeDocument/2006/relationships" r:blip="">
            <dgm:adjLst/>
          </dgm:shape>
          <dgm:presOf/>
          <dgm:choose name="Name17">
            <dgm:if name="Name18" axis="ch" ptType="node" func="cnt" op="equ" val="2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5"/>
                <dgm:constr type="w" for="ch" forName="c2text" refType="w" refFor="ch" refForName="circle2" fact="0.70711"/>
                <dgm:constr type="h" for="ch" forName="c2text" refType="h" refFor="ch" refForName="circle2" fact="0.5"/>
              </dgm:constrLst>
            </dgm:if>
            <dgm:if name="Name19" axis="ch" ptType="node" func="cnt" op="equ" val="3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625"/>
                <dgm:constr type="w" for="ch" forName="c2text" refType="w" refFor="ch" refForName="circle2" fact="0.466"/>
                <dgm:constr type="h" for="ch" forName="c2text" refType="h" refFor="ch" refForName="circle2" fact="0.1875"/>
              </dgm:constrLst>
            </dgm:if>
            <dgm:if name="Name20" axis="ch" ptType="node" func="cnt" op="equ" val="4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"/>
                <dgm:constr type="w" for="ch" forName="c2text" refType="w" refFor="ch" refForName="circle2" fact="0.3495"/>
                <dgm:constr type="h" for="ch" forName="c2text" refType="h" refFor="ch" refForName="circle2" fact="0.18"/>
              </dgm:constrLst>
            </dgm:if>
            <dgm:if name="Name21" axis="ch" ptType="node" func="cnt" op="gte" val="5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15"/>
                <dgm:constr type="w" for="ch" forName="c2text" refType="w" refFor="ch" refForName="circle2" fact="0.43125"/>
                <dgm:constr type="h" for="ch" forName="c2text" refType="h" refFor="ch" refForName="circle2" fact="0.115"/>
              </dgm:constrLst>
            </dgm:if>
            <dgm:else name="Name22"/>
          </dgm:choose>
          <dgm:ruleLst/>
          <dgm:layoutNode name="circle2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2 1" cnt="1 0"/>
            <dgm:constrLst>
              <dgm:constr type="h" refType="w"/>
            </dgm:constrLst>
            <dgm:ruleLst/>
          </dgm:layoutNode>
          <dgm:layoutNode name="c2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2 1" cnt="1 0"/>
            <dgm:constrLst/>
            <dgm:ruleLst>
              <dgm:rule type="primFontSz" val="5" fact="NaN" max="NaN"/>
            </dgm:ruleLst>
          </dgm:layoutNode>
        </dgm:layoutNode>
      </dgm:if>
      <dgm:else name="Name23"/>
    </dgm:choose>
    <dgm:choose name="Name24">
      <dgm:if name="Name25" axis="ch" ptType="node" func="cnt" op="gte" val="3">
        <dgm:layoutNode name="comp3">
          <dgm:alg type="composite"/>
          <dgm:shape xmlns:r="http://schemas.openxmlformats.org/officeDocument/2006/relationships" r:blip="">
            <dgm:adjLst/>
          </dgm:shape>
          <dgm:presOf/>
          <dgm:choose name="Name26">
            <dgm:if name="Name27" axis="ch" ptType="node" func="cnt" op="equ" val="3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5"/>
                <dgm:constr type="w" for="ch" forName="c3text" refType="w" refFor="ch" refForName="circle3" fact="0.70711"/>
                <dgm:constr type="h" for="ch" forName="c3text" refType="h" refFor="ch" refForName="circle3" fact="0.5"/>
              </dgm:constrLst>
            </dgm:if>
            <dgm:if name="Name28" axis="ch" ptType="node" func="cnt" op="equ" val="4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875"/>
                <dgm:constr type="w" for="ch" forName="c3text" refType="w" refFor="ch" refForName="circle3" fact="0.466"/>
                <dgm:constr type="h" for="ch" forName="c3text" refType="h" refFor="ch" refForName="circle3" fact="0.225"/>
              </dgm:constrLst>
            </dgm:if>
            <dgm:if name="Name29" axis="ch" ptType="node" func="cnt" op="gte" val="5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38"/>
                <dgm:constr type="w" for="ch" forName="c3text" refType="w" refFor="ch" refForName="circle3" fact="0.5175"/>
                <dgm:constr type="h" for="ch" forName="c3text" refType="h" refFor="ch" refForName="circle3" fact="0.138"/>
              </dgm:constrLst>
            </dgm:if>
            <dgm:else name="Name30"/>
          </dgm:choose>
          <dgm:ruleLst/>
          <dgm:layoutNode name="circle3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3 1" cnt="1 0"/>
            <dgm:constrLst>
              <dgm:constr type="h" refType="w"/>
            </dgm:constrLst>
            <dgm:ruleLst/>
          </dgm:layoutNode>
          <dgm:layoutNode name="c3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3 1" cnt="1 0"/>
            <dgm:constrLst/>
            <dgm:ruleLst>
              <dgm:rule type="primFontSz" val="5" fact="NaN" max="NaN"/>
            </dgm:ruleLst>
          </dgm:layoutNode>
        </dgm:layoutNode>
      </dgm:if>
      <dgm:else name="Name31"/>
    </dgm:choose>
    <dgm:choose name="Name32">
      <dgm:if name="Name33" axis="ch" ptType="node" func="cnt" op="gte" val="4">
        <dgm:layoutNode name="comp4">
          <dgm:alg type="composite"/>
          <dgm:shape xmlns:r="http://schemas.openxmlformats.org/officeDocument/2006/relationships" r:blip="">
            <dgm:adjLst/>
          </dgm:shape>
          <dgm:presOf/>
          <dgm:choose name="Name34">
            <dgm:if name="Name35" axis="ch" ptType="node" func="cnt" op="equ" val="4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5"/>
                <dgm:constr type="w" for="ch" forName="c4text" refType="w" refFor="ch" refForName="circle4" fact="0.70711"/>
                <dgm:constr type="h" for="ch" forName="c4text" refType="h" refFor="ch" refForName="circle4" fact="0.5"/>
              </dgm:constrLst>
            </dgm:if>
            <dgm:if name="Name36" axis="ch" ptType="node" func="cnt" op="gte" val="5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18"/>
                <dgm:constr type="w" for="ch" forName="c4text" refType="w" refFor="ch" refForName="circle4" fact="0.54"/>
                <dgm:constr type="h" for="ch" forName="c4text" refType="h" refFor="ch" refForName="circle4" fact="0.18"/>
              </dgm:constrLst>
            </dgm:if>
            <dgm:else name="Name37"/>
          </dgm:choose>
          <dgm:ruleLst/>
          <dgm:layoutNode name="circle4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4 1" cnt="1 0"/>
            <dgm:constrLst>
              <dgm:constr type="h" refType="w"/>
            </dgm:constrLst>
            <dgm:ruleLst/>
          </dgm:layoutNode>
          <dgm:layoutNode name="c4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4 1" cnt="1 0"/>
            <dgm:constrLst/>
            <dgm:ruleLst>
              <dgm:rule type="primFontSz" val="5" fact="NaN" max="NaN"/>
            </dgm:ruleLst>
          </dgm:layoutNode>
        </dgm:layoutNode>
      </dgm:if>
      <dgm:else name="Name38"/>
    </dgm:choose>
    <dgm:choose name="Name39">
      <dgm:if name="Name40" axis="ch" ptType="node" func="cnt" op="gte" val="5">
        <dgm:layoutNode name="comp5">
          <dgm:alg type="composite"/>
          <dgm:shape xmlns:r="http://schemas.openxmlformats.org/officeDocument/2006/relationships" r:blip="">
            <dgm:adjLst/>
          </dgm:shape>
          <dgm:presOf/>
          <dgm:choose name="Name41">
            <dgm:if name="Name42" axis="ch" ptType="node" func="cnt" op="equ" val="5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5"/>
                <dgm:constr type="w" for="ch" forName="c5text" refType="w" refFor="ch" refForName="circle5" fact="0.70711"/>
                <dgm:constr type="h" for="ch" forName="c5text" refType="h" refFor="ch" refForName="circle5" fact="0.5"/>
              </dgm:constrLst>
            </dgm:if>
            <dgm:if name="Name43" axis="ch" ptType="node" func="cnt" op="gte" val="6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25"/>
                <dgm:constr type="w" for="ch" forName="c5text" refType="w" refFor="ch" refForName="circle5" fact="0.65"/>
                <dgm:constr type="h" for="ch" forName="c5text" refType="h" refFor="ch" refForName="circle5" fact="0.25"/>
              </dgm:constrLst>
            </dgm:if>
            <dgm:else name="Name44"/>
          </dgm:choose>
          <dgm:ruleLst/>
          <dgm:layoutNode name="circle5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5 1" cnt="1 0"/>
            <dgm:constrLst>
              <dgm:constr type="h" refType="w"/>
            </dgm:constrLst>
            <dgm:ruleLst/>
          </dgm:layoutNode>
          <dgm:layoutNode name="c5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5 1" cnt="1 0"/>
            <dgm:constrLst/>
            <dgm:ruleLst>
              <dgm:rule type="primFontSz" val="5" fact="NaN" max="NaN"/>
            </dgm:ruleLst>
          </dgm:layoutNode>
        </dgm:layoutNode>
      </dgm:if>
      <dgm:else name="Name45"/>
    </dgm:choose>
    <dgm:choose name="Name46">
      <dgm:if name="Name47" axis="ch" ptType="node" func="cnt" op="gte" val="6">
        <dgm:layoutNode name="comp6">
          <dgm:alg type="composite"/>
          <dgm:shape xmlns:r="http://schemas.openxmlformats.org/officeDocument/2006/relationships" r:blip="">
            <dgm:adjLst/>
          </dgm:shape>
          <dgm:presOf/>
          <dgm:choose name="Name48">
            <dgm:if name="Name49" axis="ch" ptType="node" func="cnt" op="equ" val="6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5"/>
                <dgm:constr type="w" for="ch" forName="c6text" refType="w" refFor="ch" refForName="circle6" fact="0.70711"/>
                <dgm:constr type="h" for="ch" forName="c6text" refType="h" refFor="ch" refForName="circle6" fact="0.5"/>
              </dgm:constrLst>
            </dgm:if>
            <dgm:if name="Name50" axis="ch" ptType="node" func="cnt" op="gte" val="7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27"/>
                <dgm:constr type="w" for="ch" forName="c6text" refType="w" refFor="ch" refForName="circle6" fact="0.68"/>
                <dgm:constr type="h" for="ch" forName="c6text" refType="h" refFor="ch" refForName="circle6" fact="0.241"/>
              </dgm:constrLst>
            </dgm:if>
            <dgm:else name="Name51"/>
          </dgm:choose>
          <dgm:ruleLst/>
          <dgm:layoutNode name="circle6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6 1" cnt="1 0"/>
            <dgm:constrLst>
              <dgm:constr type="h" refType="w"/>
            </dgm:constrLst>
            <dgm:ruleLst/>
          </dgm:layoutNode>
          <dgm:layoutNode name="c6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6 1" cnt="1 0"/>
            <dgm:constrLst/>
            <dgm:ruleLst>
              <dgm:rule type="primFontSz" val="5" fact="NaN" max="NaN"/>
            </dgm:ruleLst>
          </dgm:layoutNode>
        </dgm:layoutNode>
      </dgm:if>
      <dgm:else name="Name52"/>
    </dgm:choose>
    <dgm:choose name="Name53">
      <dgm:if name="Name54" axis="ch" ptType="node" func="cnt" op="gte" val="7">
        <dgm:layoutNode name="comp7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circle7" refType="w"/>
            <dgm:constr type="h" for="ch" forName="circle7" refType="h"/>
            <dgm:constr type="ctrX" for="ch" forName="circle7" refType="w" fact="0.5"/>
            <dgm:constr type="ctrY" for="ch" forName="circle7" refType="h" fact="0.5"/>
            <dgm:constr type="ctrX" for="ch" forName="c7text" refType="w" fact="0.5"/>
            <dgm:constr type="ctrY" for="ch" forName="c7text" refType="h" fact="0.5"/>
            <dgm:constr type="w" for="ch" forName="c7text" refType="w" refFor="ch" refForName="circle7" fact="0.70711"/>
            <dgm:constr type="h" for="ch" forName="c7text" refType="h" refFor="ch" refForName="circle7" fact="0.5"/>
          </dgm:constrLst>
          <dgm:ruleLst/>
          <dgm:layoutNode name="circle7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7 1" cnt="1 0"/>
            <dgm:constrLst>
              <dgm:constr type="h" refType="w"/>
            </dgm:constrLst>
            <dgm:ruleLst/>
          </dgm:layoutNode>
          <dgm:layoutNode name="c7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7 1" cnt="1 0"/>
            <dgm:constrLst/>
            <dgm:ruleLst>
              <dgm:rule type="primFontSz" val="5" fact="NaN" max="NaN"/>
            </dgm:ruleLst>
          </dgm:layoutNode>
        </dgm:layoutNode>
      </dgm:if>
      <dgm:else name="Name5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BF6F51-D61F-4619-BB3C-66A992390E2C}" type="datetimeFigureOut">
              <a:rPr lang="nb-NO" smtClean="0"/>
              <a:t>19.09.2023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2E61FB-04D0-419B-90A5-9D2DE73C7FD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937994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/>
              <a:t>Kort – ikke lese hele!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4F2BD4-D4F4-43F7-8689-51AE5224FAB6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00956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1E41D8-FB99-4FB4-AD65-1A2469F30FA0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04717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1E41D8-FB99-4FB4-AD65-1A2469F30FA0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27956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1E41D8-FB99-4FB4-AD65-1A2469F30FA0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75771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1E41D8-FB99-4FB4-AD65-1A2469F30FA0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79232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E85DB13A-0AC1-9086-C690-C07A67BBF1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49FCEA4D-E4C1-EBA3-2D49-02A10411AFA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0DF2C968-7D8C-D8B8-5444-7B13743C7E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C0AB76-E601-4B8D-85E1-354C01244797}" type="datetimeFigureOut">
              <a:rPr lang="nb-NO" smtClean="0"/>
              <a:t>19.09.2023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A46ED7C1-F87C-8FBB-760A-A479C5F5E4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FE3AFF2F-B833-2FF1-D762-8D88CE80F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0FB46-5752-4FF2-A286-9407B86BF4A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2294809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2F1335BB-04D7-A7D0-3E17-F7FDBE1DD6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id="{815094CC-7B98-1013-602D-50E6A9E75CA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3EFCB8D3-259D-A9CD-D28F-35A114517F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C0AB76-E601-4B8D-85E1-354C01244797}" type="datetimeFigureOut">
              <a:rPr lang="nb-NO" smtClean="0"/>
              <a:t>19.09.2023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EC2E69A6-9541-2562-74C9-DB31C2A907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48B95835-C507-B5A3-BD9E-1E8DD5986E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0FB46-5752-4FF2-A286-9407B86BF4A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0156716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>
            <a:extLst>
              <a:ext uri="{FF2B5EF4-FFF2-40B4-BE49-F238E27FC236}">
                <a16:creationId xmlns:a16="http://schemas.microsoft.com/office/drawing/2014/main" id="{6DE7C0EE-EA7E-1767-1468-F712417B395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id="{8EF0299B-D995-C71D-C7AA-88A68EFD1B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2FE24FF0-0C3D-9EDB-A043-9A2BE947E9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C0AB76-E601-4B8D-85E1-354C01244797}" type="datetimeFigureOut">
              <a:rPr lang="nb-NO" smtClean="0"/>
              <a:t>19.09.2023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5317845C-E8D9-8B45-99B0-4B107EAF9E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5B12405B-F8EC-428B-E048-E2D5999656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0FB46-5752-4FF2-A286-9407B86BF4A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5183067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E8DBDC80-4ADC-0D40-E331-8A8167BFBC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078EBB8F-04C0-6CB7-49E3-D0C9E4F94C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B749956B-EDB2-1B12-C22E-7E219C373A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C0AB76-E601-4B8D-85E1-354C01244797}" type="datetimeFigureOut">
              <a:rPr lang="nb-NO" smtClean="0"/>
              <a:t>19.09.2023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41100ECE-9F9D-295C-A539-0D0B2CCF56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00D406C9-BAF9-3F82-A1AD-1B7AE1BA61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0FB46-5752-4FF2-A286-9407B86BF4A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425932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1EDCD20B-DB2B-EC09-3D24-59668A3BE1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6A22C91B-4364-51DA-EED5-2798FE5922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B14AC677-588A-A3A3-671E-0598E97EBC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C0AB76-E601-4B8D-85E1-354C01244797}" type="datetimeFigureOut">
              <a:rPr lang="nb-NO" smtClean="0"/>
              <a:t>19.09.2023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F2E3524A-2CD6-4E8F-F617-7B1E2E34DD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0FD502E1-59A8-1738-A0DA-A05FDE3C74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0FB46-5752-4FF2-A286-9407B86BF4A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0409187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331818DF-39B5-7CED-C876-C00A8DF334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DC0A8F2C-648D-240C-76E0-A439ED43F79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2A9A55E2-34A6-FB59-39EA-B8A52E29EA6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FF5D248D-2B0F-1EC2-689F-597336D3E7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C0AB76-E601-4B8D-85E1-354C01244797}" type="datetimeFigureOut">
              <a:rPr lang="nb-NO" smtClean="0"/>
              <a:t>19.09.2023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66FC1A76-29E8-8019-2890-41CFB504EA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2AD3DA92-C23A-A0FD-84BE-94A112BD10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0FB46-5752-4FF2-A286-9407B86BF4A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484955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7DADAFCB-FC0D-A253-D5C7-ADDDD39D9F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BD10B366-13CE-91E8-8210-A96A00B185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FCAA6CC9-1343-80DF-A058-75AE22B5166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549C92DE-F234-FB7F-6396-D3AB7495466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innhold 5">
            <a:extLst>
              <a:ext uri="{FF2B5EF4-FFF2-40B4-BE49-F238E27FC236}">
                <a16:creationId xmlns:a16="http://schemas.microsoft.com/office/drawing/2014/main" id="{CACD7A5D-4845-6102-77E3-34BBE143F51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dato 6">
            <a:extLst>
              <a:ext uri="{FF2B5EF4-FFF2-40B4-BE49-F238E27FC236}">
                <a16:creationId xmlns:a16="http://schemas.microsoft.com/office/drawing/2014/main" id="{570E0B79-DB72-81B1-D1D3-4855CB659B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C0AB76-E601-4B8D-85E1-354C01244797}" type="datetimeFigureOut">
              <a:rPr lang="nb-NO" smtClean="0"/>
              <a:t>19.09.2023</a:t>
            </a:fld>
            <a:endParaRPr lang="nb-NO"/>
          </a:p>
        </p:txBody>
      </p:sp>
      <p:sp>
        <p:nvSpPr>
          <p:cNvPr id="8" name="Plassholder for bunntekst 7">
            <a:extLst>
              <a:ext uri="{FF2B5EF4-FFF2-40B4-BE49-F238E27FC236}">
                <a16:creationId xmlns:a16="http://schemas.microsoft.com/office/drawing/2014/main" id="{D95B3E48-7829-D07C-7AFD-EE801AADC5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>
            <a:extLst>
              <a:ext uri="{FF2B5EF4-FFF2-40B4-BE49-F238E27FC236}">
                <a16:creationId xmlns:a16="http://schemas.microsoft.com/office/drawing/2014/main" id="{1E5CADC2-EB14-6027-B52B-83EB818D79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0FB46-5752-4FF2-A286-9407B86BF4A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0101000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6FEFE463-01BC-B345-9B03-8E91DA7DF1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dato 2">
            <a:extLst>
              <a:ext uri="{FF2B5EF4-FFF2-40B4-BE49-F238E27FC236}">
                <a16:creationId xmlns:a16="http://schemas.microsoft.com/office/drawing/2014/main" id="{0FB87F9C-CF12-32D7-351C-37A676F1CC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C0AB76-E601-4B8D-85E1-354C01244797}" type="datetimeFigureOut">
              <a:rPr lang="nb-NO" smtClean="0"/>
              <a:t>19.09.2023</a:t>
            </a:fld>
            <a:endParaRPr lang="nb-NO"/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CFBAE9C2-0C09-2141-7A57-F58ED45CB2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153AC874-624F-EAB9-B6CA-F4D82713F3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0FB46-5752-4FF2-A286-9407B86BF4A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625574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>
            <a:extLst>
              <a:ext uri="{FF2B5EF4-FFF2-40B4-BE49-F238E27FC236}">
                <a16:creationId xmlns:a16="http://schemas.microsoft.com/office/drawing/2014/main" id="{1F6F85E6-F96E-473C-5FCF-7AB273266B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C0AB76-E601-4B8D-85E1-354C01244797}" type="datetimeFigureOut">
              <a:rPr lang="nb-NO" smtClean="0"/>
              <a:t>19.09.2023</a:t>
            </a:fld>
            <a:endParaRPr lang="nb-NO"/>
          </a:p>
        </p:txBody>
      </p:sp>
      <p:sp>
        <p:nvSpPr>
          <p:cNvPr id="3" name="Plassholder for bunntekst 2">
            <a:extLst>
              <a:ext uri="{FF2B5EF4-FFF2-40B4-BE49-F238E27FC236}">
                <a16:creationId xmlns:a16="http://schemas.microsoft.com/office/drawing/2014/main" id="{A1771859-A33D-DD08-3713-B5B5B04777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1291749E-24D9-3B20-AFA2-48A825D0B5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0FB46-5752-4FF2-A286-9407B86BF4A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5673404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8C955A50-C68E-002E-113D-13D9633F93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A8EC5C2A-A5C4-F64A-BED7-50446DBE23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08388D50-DF15-6690-6CAF-2AA1B91EE62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BB83C8C9-8759-540F-7DAB-C8231517E4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C0AB76-E601-4B8D-85E1-354C01244797}" type="datetimeFigureOut">
              <a:rPr lang="nb-NO" smtClean="0"/>
              <a:t>19.09.2023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9FB6F72C-849D-DFB2-FF23-AA940EDF28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18565B31-BBE7-E0D5-7950-0C2AE615D7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0FB46-5752-4FF2-A286-9407B86BF4A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33288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9788BADA-9C80-A0E5-BDEA-3249BFBBD3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02D2D0A8-3D7C-63A3-F6B9-7EE13BAA7C0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563FF0AA-5744-D62B-23B4-1272750EE80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F2C9B43E-D978-0D85-973E-27679F8C3E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C0AB76-E601-4B8D-85E1-354C01244797}" type="datetimeFigureOut">
              <a:rPr lang="nb-NO" smtClean="0"/>
              <a:t>19.09.2023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2B87096E-62E6-231A-132D-ABE8C32A70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6483176C-7D96-BE28-58A5-B1BA70AA5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0FB46-5752-4FF2-A286-9407B86BF4A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390524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>
            <a:extLst>
              <a:ext uri="{FF2B5EF4-FFF2-40B4-BE49-F238E27FC236}">
                <a16:creationId xmlns:a16="http://schemas.microsoft.com/office/drawing/2014/main" id="{EF184775-979A-F52D-AA4D-E1D1D699C2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25EC7B17-4FFC-4CB5-DDB8-06D67CD252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BC45A32F-C134-4DFC-C58A-7D43815E5AD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C0AB76-E601-4B8D-85E1-354C01244797}" type="datetimeFigureOut">
              <a:rPr lang="nb-NO" smtClean="0"/>
              <a:t>19.09.2023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7EFAD3CF-1346-B63E-E165-5870954DDA0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D59B8613-38BF-A29D-F169-83ECDC6878D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D0FB46-5752-4FF2-A286-9407B86BF4A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1856006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19A50393-2357-D30E-52F5-A862917CD5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34870" y="1970088"/>
            <a:ext cx="8323580" cy="2387600"/>
          </a:xfrm>
        </p:spPr>
        <p:txBody>
          <a:bodyPr>
            <a:normAutofit fontScale="90000"/>
          </a:bodyPr>
          <a:lstStyle/>
          <a:p>
            <a:r>
              <a:rPr lang="nb-NO" dirty="0"/>
              <a:t>Rettssikkerhet, digitalisering og trygdeforvaltningens kontroll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07D4852F-C35D-A74C-4680-8183294BF21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3902" y="4629212"/>
            <a:ext cx="5255895" cy="1655762"/>
          </a:xfrm>
        </p:spPr>
        <p:txBody>
          <a:bodyPr>
            <a:normAutofit fontScale="92500" lnSpcReduction="10000"/>
          </a:bodyPr>
          <a:lstStyle/>
          <a:p>
            <a:pPr algn="r"/>
            <a:endParaRPr lang="nb-NO" dirty="0"/>
          </a:p>
          <a:p>
            <a:pPr algn="l"/>
            <a:r>
              <a:rPr lang="nb-NO" dirty="0"/>
              <a:t>Ingunn Ikdahl</a:t>
            </a:r>
          </a:p>
          <a:p>
            <a:pPr algn="l"/>
            <a:r>
              <a:rPr lang="nb-NO" dirty="0"/>
              <a:t>Institutt for offentlig rett, UiO</a:t>
            </a:r>
          </a:p>
          <a:p>
            <a:pPr algn="l"/>
            <a:r>
              <a:rPr lang="nb-NO" dirty="0"/>
              <a:t>Ingunn.ikdahl@jus.uio.no</a:t>
            </a:r>
          </a:p>
          <a:p>
            <a:endParaRPr lang="nb-NO" dirty="0"/>
          </a:p>
        </p:txBody>
      </p:sp>
      <p:pic>
        <p:nvPicPr>
          <p:cNvPr id="6" name="logo_">
            <a:extLst>
              <a:ext uri="{FF2B5EF4-FFF2-40B4-BE49-F238E27FC236}">
                <a16:creationId xmlns:a16="http://schemas.microsoft.com/office/drawing/2014/main" id="{D4B45DD7-F8F7-B5A0-61AB-04BA27FE4D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422677" y="5085618"/>
            <a:ext cx="1025421" cy="1025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45457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Forvaltningens rolle i fravær av slike avklaringer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nb-NO" dirty="0"/>
          </a:p>
          <a:p>
            <a:r>
              <a:rPr lang="nb-NO" dirty="0"/>
              <a:t>Tre spørsmål:</a:t>
            </a:r>
          </a:p>
          <a:p>
            <a:pPr lvl="1"/>
            <a:endParaRPr lang="nb-NO" dirty="0"/>
          </a:p>
          <a:p>
            <a:pPr lvl="1"/>
            <a:r>
              <a:rPr lang="nb-NO" dirty="0"/>
              <a:t>Vurderinger i enkeltsaker </a:t>
            </a:r>
            <a:r>
              <a:rPr lang="nb-NO" dirty="0" err="1"/>
              <a:t>vs</a:t>
            </a:r>
            <a:r>
              <a:rPr lang="nb-NO" dirty="0"/>
              <a:t> mer generelle avklaringer/ retningslinjer?</a:t>
            </a:r>
          </a:p>
          <a:p>
            <a:pPr lvl="1"/>
            <a:endParaRPr lang="nb-NO" dirty="0"/>
          </a:p>
          <a:p>
            <a:pPr lvl="1"/>
            <a:r>
              <a:rPr lang="nb-NO" dirty="0"/>
              <a:t>Hvor tett følger man med på rettsutvikling i EØS-retten – og hvor og hvordan deles vurderinger?</a:t>
            </a:r>
          </a:p>
          <a:p>
            <a:pPr lvl="1"/>
            <a:endParaRPr lang="nb-NO" dirty="0"/>
          </a:p>
          <a:p>
            <a:pPr lvl="1"/>
            <a:r>
              <a:rPr lang="nb-NO" dirty="0"/>
              <a:t>Hvor varsom skal man være hvis (når!)  jussen er uklar?</a:t>
            </a:r>
          </a:p>
        </p:txBody>
      </p:sp>
    </p:spTree>
    <p:extLst>
      <p:ext uri="{BB962C8B-B14F-4D97-AF65-F5344CB8AC3E}">
        <p14:creationId xmlns:p14="http://schemas.microsoft.com/office/powerpoint/2010/main" val="18962529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17C94ABE-080B-C265-299D-29117E34AF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/>
              <a:t>2. Digitalisering, effektivisering og grenser for innhenting av informasjon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9B9251A5-D762-29A0-58FD-E7CF814DBB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85353" y="2141537"/>
            <a:ext cx="33528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b-NO" dirty="0"/>
              <a:t>Digitalisering innebærer:</a:t>
            </a:r>
          </a:p>
          <a:p>
            <a:pPr lvl="3"/>
            <a:endParaRPr lang="nb-NO" dirty="0"/>
          </a:p>
          <a:p>
            <a:r>
              <a:rPr lang="nb-NO" dirty="0"/>
              <a:t>Stadig mer detaljert digital informasjon om hver av oss</a:t>
            </a:r>
          </a:p>
          <a:p>
            <a:pPr lvl="3"/>
            <a:endParaRPr lang="nb-NO" dirty="0"/>
          </a:p>
          <a:p>
            <a:r>
              <a:rPr lang="nb-NO" dirty="0"/>
              <a:t>Stadig mer effektive måter å innhente informasjon på</a:t>
            </a:r>
          </a:p>
          <a:p>
            <a:endParaRPr lang="nb-NO" dirty="0"/>
          </a:p>
        </p:txBody>
      </p:sp>
      <p:pic>
        <p:nvPicPr>
          <p:cNvPr id="5" name="Bilde 4" descr="Et bilde som inneholder tekst, skjermbilde, dør, butikk&#10;&#10;Automatisk generert beskrivelse">
            <a:extLst>
              <a:ext uri="{FF2B5EF4-FFF2-40B4-BE49-F238E27FC236}">
                <a16:creationId xmlns:a16="http://schemas.microsoft.com/office/drawing/2014/main" id="{7DB8F0C6-AC4D-E963-9201-048886CE77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242" y="1950720"/>
            <a:ext cx="2887918" cy="470535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6" name="Bilde 5" descr="Et bilde som inneholder tekst, Font, skjermbilde, typografi&#10;&#10;Automatisk generert beskrivelse">
            <a:extLst>
              <a:ext uri="{FF2B5EF4-FFF2-40B4-BE49-F238E27FC236}">
                <a16:creationId xmlns:a16="http://schemas.microsoft.com/office/drawing/2014/main" id="{4C368AA8-2F0D-F8A0-968B-2E41B74E32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8201" y="2012315"/>
            <a:ext cx="3168439" cy="458279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08837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47880611-5057-269E-9789-C3AADA1103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NAV: presiseringer i rundskriv til § 21-4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73C0C790-7C46-0C1E-353B-83FED35940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nb-NO" dirty="0"/>
              <a:t>«</a:t>
            </a:r>
            <a:r>
              <a:rPr lang="nb-NO" dirty="0">
                <a:solidFill>
                  <a:srgbClr val="FF0000"/>
                </a:solidFill>
              </a:rPr>
              <a:t>Nødvendighetskriteriet må tolkes i lys av forarbeidene til bestemmelsen og personvernhensyn. Dette innebærer at nødvendighetskriteriet skal tolkes strengt og restriktivt</a:t>
            </a:r>
            <a:r>
              <a:rPr lang="nb-NO" dirty="0"/>
              <a:t>, både når det vurderes:</a:t>
            </a:r>
          </a:p>
          <a:p>
            <a:pPr lvl="1"/>
            <a:r>
              <a:rPr lang="nb-NO" dirty="0"/>
              <a:t>1) om det er nødvendig å innhente opplysninger fra finansinstitusjon, og</a:t>
            </a:r>
          </a:p>
          <a:p>
            <a:pPr lvl="1"/>
            <a:r>
              <a:rPr lang="nb-NO" dirty="0"/>
              <a:t>2)	 hvilke opplysninger det da vil være nødvendig å innhente i den enkelte sak.»</a:t>
            </a:r>
          </a:p>
          <a:p>
            <a:pPr lvl="1"/>
            <a:endParaRPr lang="nb-NO" dirty="0"/>
          </a:p>
          <a:p>
            <a:r>
              <a:rPr lang="nb-NO" dirty="0"/>
              <a:t>«Kravet om forholdsmessighet går ut på at det skal foretas </a:t>
            </a:r>
            <a:r>
              <a:rPr lang="nb-NO" dirty="0">
                <a:solidFill>
                  <a:srgbClr val="FF0000"/>
                </a:solidFill>
              </a:rPr>
              <a:t>en konkret avveining av behovet for opplysningen opp imot beskyttelse av individets rettigheter</a:t>
            </a:r>
            <a:r>
              <a:rPr lang="nb-NO" dirty="0"/>
              <a:t>. Det må f.eks. påvises at behovet for å innhente kontoutskrift som viser alle transaksjoner over en begrenset periode er vesentlig nok til å forsvare inngrepet i den privates rettigheter. </a:t>
            </a:r>
            <a:r>
              <a:rPr lang="nb-NO" dirty="0">
                <a:solidFill>
                  <a:srgbClr val="FF0000"/>
                </a:solidFill>
              </a:rPr>
              <a:t>Forholdsmessigheten må vurderes konkret, og vurderingen må dokumenteres i den enkelte sak.</a:t>
            </a:r>
            <a:r>
              <a:rPr lang="nb-NO" dirty="0"/>
              <a:t>»</a:t>
            </a:r>
          </a:p>
          <a:p>
            <a:endParaRPr lang="nb-NO" dirty="0"/>
          </a:p>
          <a:p>
            <a:pPr lvl="3"/>
            <a:r>
              <a:rPr lang="nb-NO" dirty="0"/>
              <a:t>Endringer august 2022</a:t>
            </a:r>
          </a:p>
        </p:txBody>
      </p:sp>
    </p:spTree>
    <p:extLst>
      <p:ext uri="{BB962C8B-B14F-4D97-AF65-F5344CB8AC3E}">
        <p14:creationId xmlns:p14="http://schemas.microsoft.com/office/powerpoint/2010/main" val="42802557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BBABF7B6-7AA4-C46F-4F45-5F8CC32785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/>
              <a:t>(Og om politiets tilgang: Lovavdelingens uttalelse JDLOV-2022-3045)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21798240-09C0-962A-113F-360F25D2C0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endParaRPr lang="nb-NO" dirty="0"/>
          </a:p>
          <a:p>
            <a:r>
              <a:rPr lang="nb-NO" dirty="0"/>
              <a:t>«Samlet mener vi at en ordning hvor </a:t>
            </a:r>
            <a:r>
              <a:rPr lang="nb-NO" dirty="0">
                <a:solidFill>
                  <a:srgbClr val="FF0000"/>
                </a:solidFill>
              </a:rPr>
              <a:t>politiet selv kan hente ut detaljerte finansopplysninger gjennom en automatisert oppslagstjeneste, vil kunne utgjøre et betydelig inngrep i retten til respekt for privatlivet</a:t>
            </a:r>
            <a:r>
              <a:rPr lang="nb-NO" dirty="0"/>
              <a:t> etter Grunnloven § 102 og EMK artikkel 8. (…) Kravene om at en regulering må være tydelig, presis og forutsigbar nevnes også i fortalepunkt 41 til </a:t>
            </a:r>
            <a:r>
              <a:rPr lang="nb-NO" dirty="0">
                <a:solidFill>
                  <a:srgbClr val="FF0000"/>
                </a:solidFill>
              </a:rPr>
              <a:t>personvernforordningen</a:t>
            </a:r>
            <a:r>
              <a:rPr lang="nb-NO" dirty="0"/>
              <a:t>.</a:t>
            </a:r>
          </a:p>
          <a:p>
            <a:pPr lvl="3"/>
            <a:endParaRPr lang="nb-NO" dirty="0"/>
          </a:p>
          <a:p>
            <a:r>
              <a:rPr lang="nb-NO" dirty="0"/>
              <a:t>Slik EMD understreker i Roman </a:t>
            </a:r>
            <a:r>
              <a:rPr lang="nb-NO" dirty="0" err="1"/>
              <a:t>Zakharov</a:t>
            </a:r>
            <a:r>
              <a:rPr lang="nb-NO" dirty="0"/>
              <a:t> mot Russland, medfører </a:t>
            </a:r>
            <a:r>
              <a:rPr lang="nb-NO" dirty="0">
                <a:solidFill>
                  <a:srgbClr val="FF0000"/>
                </a:solidFill>
              </a:rPr>
              <a:t>automatisert tilgang til opplysninger en særlig risiko for misbruk</a:t>
            </a:r>
            <a:r>
              <a:rPr lang="nb-NO" dirty="0"/>
              <a:t>.»</a:t>
            </a:r>
          </a:p>
          <a:p>
            <a:endParaRPr lang="nb-NO" dirty="0"/>
          </a:p>
          <a:p>
            <a:r>
              <a:rPr lang="nb-NO" dirty="0"/>
              <a:t>«Vår samlede vurdering er på denne bakgrunn, om enn under noe tvil, at kravene etter Grunnloven § 102, EMK artikkel 8 og personvernforordningen antakelig ikke fullt ut er oppfylt.»</a:t>
            </a:r>
          </a:p>
        </p:txBody>
      </p:sp>
    </p:spTree>
    <p:extLst>
      <p:ext uri="{BB962C8B-B14F-4D97-AF65-F5344CB8AC3E}">
        <p14:creationId xmlns:p14="http://schemas.microsoft.com/office/powerpoint/2010/main" val="19257355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9E2F4FBF-6006-D8C5-E4FC-B52E9D81B3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3. Automatisering av løpende kontroll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CE7386F8-0E30-2605-AE38-92148F1043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b-NO" dirty="0"/>
          </a:p>
          <a:p>
            <a:r>
              <a:rPr lang="nb-NO" dirty="0"/>
              <a:t>Bruk av eksisterende data + fortløpende kontroll </a:t>
            </a:r>
            <a:r>
              <a:rPr lang="nb-NO" dirty="0">
                <a:sym typeface="Wingdings" panose="05000000000000000000" pitchFamily="2" charset="2"/>
              </a:rPr>
              <a:t> fordeler</a:t>
            </a:r>
          </a:p>
          <a:p>
            <a:endParaRPr lang="nb-NO" dirty="0">
              <a:sym typeface="Wingdings" panose="05000000000000000000" pitchFamily="2" charset="2"/>
            </a:endParaRPr>
          </a:p>
          <a:p>
            <a:endParaRPr lang="nb-NO" dirty="0">
              <a:sym typeface="Wingdings" panose="05000000000000000000" pitchFamily="2" charset="2"/>
            </a:endParaRPr>
          </a:p>
          <a:p>
            <a:r>
              <a:rPr lang="nb-NO" dirty="0">
                <a:sym typeface="Wingdings" panose="05000000000000000000" pitchFamily="2" charset="2"/>
              </a:rPr>
              <a:t>Rettslige rammer:</a:t>
            </a:r>
          </a:p>
          <a:p>
            <a:pPr lvl="1"/>
            <a:r>
              <a:rPr lang="nb-NO" dirty="0"/>
              <a:t>F.eks. Automatisk reduksjon av uføretrygd, </a:t>
            </a:r>
            <a:r>
              <a:rPr lang="nb-NO" dirty="0" err="1"/>
              <a:t>jf</a:t>
            </a:r>
            <a:r>
              <a:rPr lang="nb-NO" dirty="0"/>
              <a:t> Sivilombudets uttalelse 23. januar 2023, nr. 2022/5067</a:t>
            </a:r>
            <a:endParaRPr lang="nb-NO" dirty="0">
              <a:sym typeface="Wingdings" panose="05000000000000000000" pitchFamily="2" charset="2"/>
            </a:endParaRPr>
          </a:p>
          <a:p>
            <a:pPr lvl="1"/>
            <a:endParaRPr lang="nb-NO" dirty="0">
              <a:sym typeface="Wingdings" panose="05000000000000000000" pitchFamily="2" charset="2"/>
            </a:endParaRP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9465267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Forhåndsvarsel og reduksjon av uføretrygd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nb-NO" dirty="0"/>
              <a:t>Nav fattet automatiserte vedtak om reduksjon av uføretrygd (månedlig)</a:t>
            </a:r>
          </a:p>
          <a:p>
            <a:pPr lvl="1"/>
            <a:r>
              <a:rPr lang="nb-NO" dirty="0"/>
              <a:t>Dette ble gjort etter innhenting av og kobling med inntektsdata fra a-ordningen</a:t>
            </a:r>
          </a:p>
          <a:p>
            <a:pPr lvl="1"/>
            <a:r>
              <a:rPr lang="nb-NO" dirty="0"/>
              <a:t>Målet var å hindre store tilbakebetalingskrav ved </a:t>
            </a:r>
            <a:r>
              <a:rPr lang="nb-NO" dirty="0" err="1"/>
              <a:t>etteroppgjør</a:t>
            </a:r>
            <a:r>
              <a:rPr lang="nb-NO" dirty="0"/>
              <a:t> året etter</a:t>
            </a:r>
          </a:p>
          <a:p>
            <a:pPr lvl="1"/>
            <a:r>
              <a:rPr lang="nb-NO" dirty="0"/>
              <a:t>Det ble ikke sendt ut forhåndsvarsel om slik reduksjon</a:t>
            </a:r>
          </a:p>
          <a:p>
            <a:endParaRPr lang="nb-NO" dirty="0"/>
          </a:p>
          <a:p>
            <a:r>
              <a:rPr lang="nb-NO" dirty="0"/>
              <a:t>Mulig feilkilde:</a:t>
            </a:r>
          </a:p>
          <a:p>
            <a:pPr lvl="1"/>
            <a:r>
              <a:rPr lang="nb-NO" dirty="0"/>
              <a:t>Ikke alle inntektsopplysninger i a-ordningen skulle føre til reduksjon av uføretrygden</a:t>
            </a:r>
          </a:p>
          <a:p>
            <a:pPr lvl="1"/>
            <a:r>
              <a:rPr lang="nb-NO" dirty="0"/>
              <a:t>Det automatiserte systemet kunne ikke skille mellom ulike typer inntekt</a:t>
            </a:r>
          </a:p>
          <a:p>
            <a:pPr lvl="1"/>
            <a:r>
              <a:rPr lang="nb-NO" dirty="0"/>
              <a:t>Informasjon fra den trygdede var nødvendig dersom reduksjonen skulle bli riktig</a:t>
            </a:r>
          </a:p>
          <a:p>
            <a:pPr lvl="1"/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61956491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b-NO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838200" y="564544"/>
          <a:ext cx="10515600" cy="59555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619960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/>
              <a:t>Regler om saksbehandling i enkeltsaker: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dirty="0" err="1"/>
              <a:t>Fvl</a:t>
            </a:r>
            <a:r>
              <a:rPr lang="nb-NO" dirty="0"/>
              <a:t> § 16 (1), forhåndsvarsel:</a:t>
            </a:r>
          </a:p>
          <a:p>
            <a:pPr lvl="1"/>
            <a:r>
              <a:rPr lang="nb-NO" dirty="0"/>
              <a:t>«Part som ikke allerede ved søknad eller på annen måte har uttalt seg i saken, skal varsles før vedtak treffes og gis høve til å uttale seg innen en nærmere angitt frist.»</a:t>
            </a:r>
          </a:p>
          <a:p>
            <a:pPr lvl="1"/>
            <a:endParaRPr lang="nb-NO" dirty="0"/>
          </a:p>
          <a:p>
            <a:r>
              <a:rPr lang="nb-NO" dirty="0" err="1"/>
              <a:t>Fvl</a:t>
            </a:r>
            <a:r>
              <a:rPr lang="nb-NO" dirty="0"/>
              <a:t> § 17 (1), utredningsplikt:</a:t>
            </a:r>
          </a:p>
          <a:p>
            <a:pPr lvl="1"/>
            <a:r>
              <a:rPr lang="nb-NO" dirty="0"/>
              <a:t>«Forvaltningsorganet skal påse at saken er så godt opplyst som mulig før vedtak treffes.»</a:t>
            </a:r>
          </a:p>
          <a:p>
            <a:pPr lvl="2"/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84395115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/>
              <a:t>Sivilombudets vurdering (2022/5067):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nb-NO" dirty="0"/>
              <a:t>Avgjørelse om reduksjon av uføretrygd er et </a:t>
            </a:r>
            <a:r>
              <a:rPr lang="nb-NO" b="1" dirty="0"/>
              <a:t>enkeltvedtak</a:t>
            </a:r>
            <a:r>
              <a:rPr lang="nb-NO" dirty="0"/>
              <a:t>. </a:t>
            </a:r>
            <a:r>
              <a:rPr lang="nb-NO" dirty="0" err="1"/>
              <a:t>Fvl</a:t>
            </a:r>
            <a:r>
              <a:rPr lang="nb-NO" dirty="0"/>
              <a:t> §§ 16 og 17 kommer til anvendelse.</a:t>
            </a:r>
          </a:p>
          <a:p>
            <a:pPr lvl="3"/>
            <a:endParaRPr lang="nb-NO" dirty="0"/>
          </a:p>
          <a:p>
            <a:r>
              <a:rPr lang="nb-NO" dirty="0"/>
              <a:t>Ombudet «har forståelse for» de betraktninger Arbeids- og velferdsdirektoratet fremfører, om bl.a. effektivitet, fordeler for mange mottakere av uføretrygd, og den trygdedes plikt til å melde fra.</a:t>
            </a:r>
          </a:p>
          <a:p>
            <a:pPr lvl="4"/>
            <a:endParaRPr lang="nb-NO" dirty="0"/>
          </a:p>
          <a:p>
            <a:r>
              <a:rPr lang="nb-NO" dirty="0"/>
              <a:t>«Dette </a:t>
            </a:r>
            <a:r>
              <a:rPr lang="nb-NO" dirty="0">
                <a:solidFill>
                  <a:srgbClr val="FF0000"/>
                </a:solidFill>
              </a:rPr>
              <a:t>kan likevel ikke medføre </a:t>
            </a:r>
            <a:r>
              <a:rPr lang="nb-NO" dirty="0"/>
              <a:t>at forvaltningsloven § 16, eller andre lovbestemmelser som skal sikre en forsvarlig saksbehandling, settes til side. Selv om de uføretrygdede har en opplysningsplikt om endringer i inntekt, har forvaltningen på sin side en plikt til å påse at saken er så godt opplyst som mulig før det fattes et vedtak, </a:t>
            </a:r>
            <a:r>
              <a:rPr lang="nb-NO" dirty="0" err="1"/>
              <a:t>jf</a:t>
            </a:r>
            <a:r>
              <a:rPr lang="nb-NO" dirty="0"/>
              <a:t> </a:t>
            </a:r>
            <a:r>
              <a:rPr lang="nb-NO" dirty="0" err="1"/>
              <a:t>fvl</a:t>
            </a:r>
            <a:r>
              <a:rPr lang="nb-NO" dirty="0"/>
              <a:t> § 17. </a:t>
            </a:r>
            <a:r>
              <a:rPr lang="nb-NO" dirty="0">
                <a:solidFill>
                  <a:srgbClr val="FF0000"/>
                </a:solidFill>
              </a:rPr>
              <a:t>Kravet til forhåndsvarsling er et viktig bidrag til opplysningen av saken.</a:t>
            </a:r>
            <a:r>
              <a:rPr lang="nb-NO" dirty="0"/>
              <a:t>»	</a:t>
            </a:r>
          </a:p>
        </p:txBody>
      </p:sp>
    </p:spTree>
    <p:extLst>
      <p:ext uri="{BB962C8B-B14F-4D97-AF65-F5344CB8AC3E}">
        <p14:creationId xmlns:p14="http://schemas.microsoft.com/office/powerpoint/2010/main" val="362126208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Sivilombudets vurdering (2022/5067):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«Sivilombudet er kommet til at Nav </a:t>
            </a:r>
            <a:r>
              <a:rPr lang="nb-NO" dirty="0">
                <a:solidFill>
                  <a:srgbClr val="FF0000"/>
                </a:solidFill>
              </a:rPr>
              <a:t>ikke har rettslig grunnlag </a:t>
            </a:r>
            <a:r>
              <a:rPr lang="nb-NO" dirty="0"/>
              <a:t>for å unnlate å forhåndsvarsle de uføretrygdede før det fattes vedtak om reduksjon i uføretrygden på grunn av overskridelse av inntektsgrensen, jf. </a:t>
            </a:r>
            <a:r>
              <a:rPr lang="nb-NO" dirty="0" err="1"/>
              <a:t>fvl</a:t>
            </a:r>
            <a:r>
              <a:rPr lang="nb-NO" dirty="0"/>
              <a:t> § 16 og Nav-loven § 4a.»</a:t>
            </a:r>
          </a:p>
          <a:p>
            <a:endParaRPr lang="nb-NO" dirty="0"/>
          </a:p>
          <a:p>
            <a:r>
              <a:rPr lang="nb-NO" dirty="0"/>
              <a:t>Neste spørsmål: Veien videre?</a:t>
            </a:r>
          </a:p>
          <a:p>
            <a:pPr lvl="1"/>
            <a:r>
              <a:rPr lang="nb-NO" dirty="0"/>
              <a:t>Kan dette løses med et unntak fra </a:t>
            </a:r>
            <a:r>
              <a:rPr lang="nb-NO" dirty="0" err="1"/>
              <a:t>fvl</a:t>
            </a:r>
            <a:r>
              <a:rPr lang="nb-NO" dirty="0"/>
              <a:t> § 16?:</a:t>
            </a:r>
          </a:p>
          <a:p>
            <a:endParaRPr lang="nb-NO" dirty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7629098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2ED7712F-219E-DD53-18CB-37EB884050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«Rettssikkerhet»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B1345880-19ED-4EED-0B2D-432987EDC0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172200" cy="4351338"/>
          </a:xfrm>
        </p:spPr>
        <p:txBody>
          <a:bodyPr>
            <a:normAutofit lnSpcReduction="10000"/>
          </a:bodyPr>
          <a:lstStyle/>
          <a:p>
            <a:r>
              <a:rPr lang="nb-NO" dirty="0"/>
              <a:t>Kan det defineres?</a:t>
            </a:r>
          </a:p>
          <a:p>
            <a:pPr lvl="1"/>
            <a:r>
              <a:rPr lang="nb-NO" dirty="0"/>
              <a:t>«Begrepet ‘rettssikkerhet’ har i vår språkbruk og våre verdiforestillinger en høy positiv verdi: Det er ingen som anstendigvis kan erklære seg som ‘motstander av rettssikkerhet’. Blant annet i politiske diskusjoner er det dermed fare for at begrepet blir brukt i meget ulike betydninger.» </a:t>
            </a:r>
            <a:r>
              <a:rPr lang="nb-NO" dirty="0" err="1"/>
              <a:t>St.mld</a:t>
            </a:r>
            <a:r>
              <a:rPr lang="nb-NO" dirty="0"/>
              <a:t>. nr. 32 (1976-77)</a:t>
            </a:r>
          </a:p>
          <a:p>
            <a:pPr lvl="1"/>
            <a:endParaRPr lang="nb-NO" dirty="0"/>
          </a:p>
          <a:p>
            <a:r>
              <a:rPr lang="nb-NO" dirty="0"/>
              <a:t>Her: </a:t>
            </a:r>
            <a:r>
              <a:rPr lang="nb-NO" dirty="0">
                <a:solidFill>
                  <a:srgbClr val="FF0000"/>
                </a:solidFill>
              </a:rPr>
              <a:t>Den sikkerhet som rettsreglene gir mot urettmessige inngrep og vilkårlighet fra myndighetenes side.</a:t>
            </a:r>
          </a:p>
          <a:p>
            <a:pPr lvl="1"/>
            <a:endParaRPr lang="nb-NO" dirty="0"/>
          </a:p>
          <a:p>
            <a:pPr lvl="1"/>
            <a:endParaRPr lang="nb-NO" dirty="0"/>
          </a:p>
        </p:txBody>
      </p:sp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id="{1E2753D0-7F7A-8356-B2AD-4EBAFD6DD0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6101" y="837524"/>
            <a:ext cx="4024560" cy="5655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310770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Regler på systemnivå: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dirty="0"/>
              <a:t>Nav-loven § 4-1, om automatiserte vedtak:</a:t>
            </a:r>
          </a:p>
          <a:p>
            <a:pPr lvl="1"/>
            <a:r>
              <a:rPr lang="nb-NO" dirty="0"/>
              <a:t>Annet ledd: «Arbeids- og velferdsetaten </a:t>
            </a:r>
            <a:r>
              <a:rPr lang="nb-NO" dirty="0">
                <a:solidFill>
                  <a:srgbClr val="FF0000"/>
                </a:solidFill>
              </a:rPr>
              <a:t>kan</a:t>
            </a:r>
            <a:r>
              <a:rPr lang="nb-NO" dirty="0"/>
              <a:t> treffe avgjørelser som </a:t>
            </a:r>
            <a:r>
              <a:rPr lang="nb-NO" dirty="0">
                <a:solidFill>
                  <a:srgbClr val="FF0000"/>
                </a:solidFill>
              </a:rPr>
              <a:t>utelukkende er basert på automatisert</a:t>
            </a:r>
            <a:r>
              <a:rPr lang="nb-NO" dirty="0"/>
              <a:t> behandling av personopplysninger. […]. Behandlingen må sikre partens krav til </a:t>
            </a:r>
            <a:r>
              <a:rPr lang="nb-NO" dirty="0">
                <a:solidFill>
                  <a:srgbClr val="FF0000"/>
                </a:solidFill>
              </a:rPr>
              <a:t>forsvarlig saksbehandling </a:t>
            </a:r>
            <a:r>
              <a:rPr lang="nb-NO" dirty="0"/>
              <a:t>og være forenlig med retten til vern av personopplysninger.»</a:t>
            </a:r>
          </a:p>
          <a:p>
            <a:pPr lvl="1"/>
            <a:endParaRPr lang="nb-NO" dirty="0"/>
          </a:p>
          <a:p>
            <a:r>
              <a:rPr lang="nb-NO" dirty="0"/>
              <a:t>Sivilombudets vurdering:</a:t>
            </a:r>
          </a:p>
          <a:p>
            <a:pPr lvl="1"/>
            <a:r>
              <a:rPr lang="nb-NO" dirty="0"/>
              <a:t>«Kravet i Nav loven § 4a om forsvarlig saksbehandling ved helautomatiserte avgjørelser følger av GDPR art 22[…] Et eventuelt unntak fra kravet om forhåndsvarsling ved helautomatiserte vedtak må utformes innenfor rammene av de EØS-rettslige forpliktelsene.»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5651040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Forhåndsvarsling og automatisk reduksjon av uføretrygd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nb-NO" dirty="0"/>
              <a:t>Ulike </a:t>
            </a:r>
            <a:r>
              <a:rPr lang="nb-NO" dirty="0" err="1"/>
              <a:t>rettsikkerhetsspørsmål</a:t>
            </a:r>
            <a:r>
              <a:rPr lang="nb-NO" dirty="0"/>
              <a:t> aktualiseres ved automatisering:</a:t>
            </a:r>
            <a:endParaRPr lang="nb-NO" sz="1300" dirty="0"/>
          </a:p>
          <a:p>
            <a:pPr marL="0" indent="0">
              <a:buNone/>
            </a:pPr>
            <a:endParaRPr lang="nb-NO" sz="1300" dirty="0"/>
          </a:p>
          <a:p>
            <a:pPr marL="0" indent="0">
              <a:buNone/>
            </a:pPr>
            <a:r>
              <a:rPr lang="nb-NO" u="sng" dirty="0"/>
              <a:t>Krav om riktig tolkning av reglene som skal anvendes:</a:t>
            </a:r>
          </a:p>
          <a:p>
            <a:pPr lvl="1"/>
            <a:r>
              <a:rPr lang="nb-NO" dirty="0"/>
              <a:t>Termen «inntekt» viser til flere begreper</a:t>
            </a:r>
          </a:p>
          <a:p>
            <a:pPr lvl="2"/>
            <a:r>
              <a:rPr lang="nb-NO" dirty="0"/>
              <a:t>«inntekt» i a-ordningen</a:t>
            </a:r>
          </a:p>
          <a:p>
            <a:pPr lvl="2"/>
            <a:r>
              <a:rPr lang="nb-NO" dirty="0"/>
              <a:t>«inntekt» i reglene om reduksjon av uføretrygd</a:t>
            </a:r>
            <a:endParaRPr lang="nb-NO" sz="2000" dirty="0"/>
          </a:p>
          <a:p>
            <a:pPr lvl="2"/>
            <a:endParaRPr lang="nb-NO" dirty="0"/>
          </a:p>
          <a:p>
            <a:pPr marL="0" indent="0">
              <a:buNone/>
            </a:pPr>
            <a:r>
              <a:rPr lang="nb-NO" u="sng" dirty="0"/>
              <a:t>Krav til saksbehandling av enkeltsaker:</a:t>
            </a:r>
          </a:p>
          <a:p>
            <a:pPr lvl="1"/>
            <a:r>
              <a:rPr lang="nb-NO" dirty="0" err="1"/>
              <a:t>Fvl</a:t>
            </a:r>
            <a:r>
              <a:rPr lang="nb-NO" dirty="0"/>
              <a:t> regler om forhåndsvarsling: Skranker for helautomatisk behandling av enkeltsaker</a:t>
            </a:r>
          </a:p>
          <a:p>
            <a:pPr marL="2286000" lvl="5" indent="0">
              <a:buNone/>
            </a:pPr>
            <a:endParaRPr lang="nb-NO" sz="1600" dirty="0"/>
          </a:p>
          <a:p>
            <a:pPr marL="2286000" lvl="5" indent="0">
              <a:buNone/>
            </a:pPr>
            <a:endParaRPr lang="nb-NO" sz="1300" dirty="0"/>
          </a:p>
          <a:p>
            <a:pPr marL="0" indent="0">
              <a:buNone/>
            </a:pPr>
            <a:r>
              <a:rPr lang="nb-NO" u="sng" dirty="0"/>
              <a:t>Krav til systemene:</a:t>
            </a:r>
          </a:p>
          <a:p>
            <a:pPr lvl="1"/>
            <a:r>
              <a:rPr lang="nb-NO" dirty="0"/>
              <a:t>Forsvarlig saksbehandling, </a:t>
            </a:r>
            <a:r>
              <a:rPr lang="nb-NO" dirty="0" err="1"/>
              <a:t>jf</a:t>
            </a:r>
            <a:r>
              <a:rPr lang="nb-NO" dirty="0"/>
              <a:t> GDPR: Skranker for etablering av helautomatiske systemer</a:t>
            </a:r>
          </a:p>
          <a:p>
            <a:pPr lvl="5"/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71116419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b-NO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838200" y="564544"/>
          <a:ext cx="10515600" cy="59555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3338513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: avrundede hjørner 3">
            <a:extLst>
              <a:ext uri="{FF2B5EF4-FFF2-40B4-BE49-F238E27FC236}">
                <a16:creationId xmlns:a16="http://schemas.microsoft.com/office/drawing/2014/main" id="{E410EE0A-4923-1D1A-BD98-46C14D326CD9}"/>
              </a:ext>
            </a:extLst>
          </p:cNvPr>
          <p:cNvSpPr/>
          <p:nvPr/>
        </p:nvSpPr>
        <p:spPr>
          <a:xfrm>
            <a:off x="1074820" y="774761"/>
            <a:ext cx="5021179" cy="2305323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400" dirty="0"/>
              <a:t>EØS-retten setter grenser for innhenting av informasjon.</a:t>
            </a:r>
          </a:p>
          <a:p>
            <a:pPr algn="ctr"/>
            <a:endParaRPr lang="nb-NO" dirty="0"/>
          </a:p>
          <a:p>
            <a:pPr algn="ctr"/>
            <a:r>
              <a:rPr lang="nb-NO" dirty="0"/>
              <a:t>(Behov for bevisst forhold til dette – som til trygdekoordinering)</a:t>
            </a:r>
          </a:p>
        </p:txBody>
      </p:sp>
      <p:sp>
        <p:nvSpPr>
          <p:cNvPr id="6" name="Rektangel: avrundede hjørner 5">
            <a:extLst>
              <a:ext uri="{FF2B5EF4-FFF2-40B4-BE49-F238E27FC236}">
                <a16:creationId xmlns:a16="http://schemas.microsoft.com/office/drawing/2014/main" id="{78A27037-0258-674F-E481-AA35AC780763}"/>
              </a:ext>
            </a:extLst>
          </p:cNvPr>
          <p:cNvSpPr/>
          <p:nvPr/>
        </p:nvSpPr>
        <p:spPr>
          <a:xfrm>
            <a:off x="6934201" y="1212637"/>
            <a:ext cx="4588042" cy="2461005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400" dirty="0"/>
              <a:t>Digitalisering gjør at man nærmer seg disse grensene raskere.</a:t>
            </a:r>
          </a:p>
          <a:p>
            <a:pPr algn="ctr"/>
            <a:endParaRPr lang="nb-NO" dirty="0"/>
          </a:p>
          <a:p>
            <a:pPr algn="ctr"/>
            <a:r>
              <a:rPr lang="nb-NO" dirty="0"/>
              <a:t>(Mer informasjon, lettere tilgjengelig.)</a:t>
            </a:r>
          </a:p>
        </p:txBody>
      </p:sp>
      <p:sp>
        <p:nvSpPr>
          <p:cNvPr id="7" name="Rektangel: avrundede hjørner 6">
            <a:extLst>
              <a:ext uri="{FF2B5EF4-FFF2-40B4-BE49-F238E27FC236}">
                <a16:creationId xmlns:a16="http://schemas.microsoft.com/office/drawing/2014/main" id="{804A8D88-081A-5AD1-8D6E-D5F68FB2B108}"/>
              </a:ext>
            </a:extLst>
          </p:cNvPr>
          <p:cNvSpPr/>
          <p:nvPr/>
        </p:nvSpPr>
        <p:spPr>
          <a:xfrm>
            <a:off x="2081463" y="4003964"/>
            <a:ext cx="5021179" cy="2305323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400" dirty="0"/>
              <a:t>Automatisert, løpende kontroll: forsvarlige systemer og rettsikkerhet.</a:t>
            </a:r>
          </a:p>
          <a:p>
            <a:pPr algn="ctr"/>
            <a:endParaRPr lang="nb-NO" dirty="0"/>
          </a:p>
          <a:p>
            <a:pPr algn="ctr"/>
            <a:r>
              <a:rPr lang="nb-NO" dirty="0"/>
              <a:t>(Tidlig kontroll har fordeler, men EØS setter rammer for systemutvikling.)</a:t>
            </a:r>
          </a:p>
        </p:txBody>
      </p:sp>
    </p:spTree>
    <p:extLst>
      <p:ext uri="{BB962C8B-B14F-4D97-AF65-F5344CB8AC3E}">
        <p14:creationId xmlns:p14="http://schemas.microsoft.com/office/powerpoint/2010/main" val="7632787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BA9B1515-3BF1-423C-3CC8-24A58B86E8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«Kontroll»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0A2B3F6A-4E15-B79E-70A8-2D44E86EFE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8675" y="1825625"/>
            <a:ext cx="6515100" cy="4351338"/>
          </a:xfrm>
        </p:spPr>
        <p:txBody>
          <a:bodyPr>
            <a:normAutofit fontScale="92500"/>
          </a:bodyPr>
          <a:lstStyle/>
          <a:p>
            <a:r>
              <a:rPr lang="nb-NO" dirty="0"/>
              <a:t>Ulike tidspunkt:</a:t>
            </a:r>
          </a:p>
          <a:p>
            <a:pPr lvl="1"/>
            <a:r>
              <a:rPr lang="nb-NO" dirty="0"/>
              <a:t>Å be søker om dokumentasjon på søknadstidspunkt</a:t>
            </a:r>
          </a:p>
          <a:p>
            <a:pPr lvl="1"/>
            <a:r>
              <a:rPr lang="nb-NO" dirty="0"/>
              <a:t>Å innhente slike opplysningene fra andre steder</a:t>
            </a:r>
          </a:p>
          <a:p>
            <a:pPr lvl="1"/>
            <a:r>
              <a:rPr lang="nb-NO" dirty="0"/>
              <a:t>Å følge opp underveis: er vilkår fortsatt oppfylt</a:t>
            </a:r>
          </a:p>
          <a:p>
            <a:pPr lvl="1"/>
            <a:r>
              <a:rPr lang="nb-NO" dirty="0"/>
              <a:t>Å gå tilbake til en sak i ettertid, som følge av tips eller mistanke om feil</a:t>
            </a:r>
          </a:p>
          <a:p>
            <a:pPr marL="457200" lvl="1" indent="0">
              <a:buNone/>
            </a:pPr>
            <a:endParaRPr lang="nb-NO" dirty="0"/>
          </a:p>
          <a:p>
            <a:r>
              <a:rPr lang="nb-NO" dirty="0"/>
              <a:t>I varierende grad målrettet: </a:t>
            </a:r>
          </a:p>
          <a:p>
            <a:pPr lvl="1"/>
            <a:r>
              <a:rPr lang="nb-NO" dirty="0"/>
              <a:t>Alle, massekontroll/ utplukk, konkret mistanke</a:t>
            </a:r>
          </a:p>
          <a:p>
            <a:endParaRPr lang="nb-NO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47875C98-F896-E884-3083-481F21DDDA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3775" y="3429000"/>
            <a:ext cx="4848225" cy="3518873"/>
          </a:xfrm>
          <a:prstGeom prst="rect">
            <a:avLst/>
          </a:prstGeom>
        </p:spPr>
      </p:pic>
      <p:pic>
        <p:nvPicPr>
          <p:cNvPr id="5" name="Picture 1">
            <a:extLst>
              <a:ext uri="{FF2B5EF4-FFF2-40B4-BE49-F238E27FC236}">
                <a16:creationId xmlns:a16="http://schemas.microsoft.com/office/drawing/2014/main" id="{F435C91E-1A4B-857E-903A-5F21705937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43774" y="438883"/>
            <a:ext cx="4010025" cy="2430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32385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17C94ABE-080B-C265-299D-29117E34AF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/>
              <a:t>1. EØS og grenser for innhenting av informasjon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9B9251A5-D762-29A0-58FD-E7CF814DBB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372225" cy="4351338"/>
          </a:xfrm>
        </p:spPr>
        <p:txBody>
          <a:bodyPr/>
          <a:lstStyle/>
          <a:p>
            <a:endParaRPr lang="nb-NO" dirty="0"/>
          </a:p>
          <a:p>
            <a:r>
              <a:rPr lang="nb-NO" dirty="0"/>
              <a:t>Vide hjemler i folketrygdloven</a:t>
            </a:r>
          </a:p>
          <a:p>
            <a:endParaRPr lang="nb-NO" dirty="0"/>
          </a:p>
          <a:p>
            <a:r>
              <a:rPr lang="nb-NO" dirty="0"/>
              <a:t>Grenser i overordnede regler, som</a:t>
            </a:r>
          </a:p>
          <a:p>
            <a:pPr lvl="1"/>
            <a:r>
              <a:rPr lang="nb-NO" dirty="0" err="1"/>
              <a:t>Grl</a:t>
            </a:r>
            <a:r>
              <a:rPr lang="nb-NO" dirty="0"/>
              <a:t> § 102</a:t>
            </a:r>
          </a:p>
          <a:p>
            <a:pPr lvl="1"/>
            <a:r>
              <a:rPr lang="nb-NO" dirty="0"/>
              <a:t>EMK art 8</a:t>
            </a:r>
          </a:p>
          <a:p>
            <a:pPr lvl="1"/>
            <a:r>
              <a:rPr lang="nb-NO" dirty="0"/>
              <a:t>GDPR</a:t>
            </a:r>
          </a:p>
        </p:txBody>
      </p:sp>
      <p:pic>
        <p:nvPicPr>
          <p:cNvPr id="5" name="Bilde 4" descr="Et bilde som inneholder tekst, skjermbilde, dør, butikk&#10;&#10;Automatisk generert beskrivelse">
            <a:extLst>
              <a:ext uri="{FF2B5EF4-FFF2-40B4-BE49-F238E27FC236}">
                <a16:creationId xmlns:a16="http://schemas.microsoft.com/office/drawing/2014/main" id="{7DB8F0C6-AC4D-E963-9201-048886CE77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5882" y="1690688"/>
            <a:ext cx="2887918" cy="489712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9416820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err="1"/>
              <a:t>Ftrl</a:t>
            </a:r>
            <a:r>
              <a:rPr lang="nb-NO" dirty="0"/>
              <a:t> § 21-4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nb-NO" dirty="0"/>
              <a:t>«Arbeids- og velferdsetaten (…) har rett til å innhente </a:t>
            </a:r>
            <a:r>
              <a:rPr lang="nb-NO" dirty="0">
                <a:solidFill>
                  <a:srgbClr val="FF0000"/>
                </a:solidFill>
              </a:rPr>
              <a:t>de opplysninger som er nødvendige</a:t>
            </a:r>
            <a:r>
              <a:rPr lang="nb-NO" dirty="0"/>
              <a:t> for å kontrollere </a:t>
            </a:r>
            <a:r>
              <a:rPr lang="nb-NO" dirty="0">
                <a:solidFill>
                  <a:srgbClr val="FF0000"/>
                </a:solidFill>
              </a:rPr>
              <a:t>om vilkårene for en ytelse er oppfylt, vil kunne være oppfylt eller har vært oppfylt </a:t>
            </a:r>
            <a:r>
              <a:rPr lang="nb-NO" dirty="0"/>
              <a:t>i tilbakelagte perioder, eller for å kontrollere utbetalinger etter en direkte oppgjørsordning. </a:t>
            </a:r>
          </a:p>
          <a:p>
            <a:r>
              <a:rPr lang="nb-NO" dirty="0"/>
              <a:t>Opplysninger </a:t>
            </a:r>
            <a:r>
              <a:rPr lang="nb-NO" dirty="0">
                <a:solidFill>
                  <a:srgbClr val="FF0000"/>
                </a:solidFill>
              </a:rPr>
              <a:t>kan innhentes fra</a:t>
            </a:r>
            <a:r>
              <a:rPr lang="nb-NO" dirty="0"/>
              <a:t> helsepersonell, andre som yter tjenester forutsatt at de gjør det for trygdens regning, arbeidsgiver, tidligere arbeidsgiver, tilbyder av posttjenester, utdanningsinstitusjon, barnetilsynsordning, offentlig virksomhet, Folkeregisteret, pensjonsinnretning, forsikringsselskap og annen finansinstitusjon og regnskapsfører. </a:t>
            </a:r>
          </a:p>
          <a:p>
            <a:r>
              <a:rPr lang="nb-NO" dirty="0"/>
              <a:t>Adgangen til å innhente opplysninger (…) omfatter også opplysninger om </a:t>
            </a:r>
            <a:r>
              <a:rPr lang="nb-NO" dirty="0">
                <a:solidFill>
                  <a:srgbClr val="FF0000"/>
                </a:solidFill>
              </a:rPr>
              <a:t>andre enn stønadstakeren</a:t>
            </a:r>
            <a:r>
              <a:rPr lang="nb-NO" dirty="0"/>
              <a:t>. (…)</a:t>
            </a:r>
          </a:p>
          <a:p>
            <a:r>
              <a:rPr lang="nb-NO" dirty="0"/>
              <a:t>De som blir pålagt å gi opplysninger, erklæringer og uttalelser, plikter å gjøre dette </a:t>
            </a:r>
            <a:r>
              <a:rPr lang="nb-NO" dirty="0">
                <a:solidFill>
                  <a:srgbClr val="FF0000"/>
                </a:solidFill>
              </a:rPr>
              <a:t>uten hinder av taushetsplikt</a:t>
            </a:r>
            <a:r>
              <a:rPr lang="nb-NO" dirty="0"/>
              <a:t>.»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2193905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5144C811-1762-5802-CAC4-4DF40F41B4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Forholdet mellom GDPR og folketrygdloven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E289ED3C-85BE-E8AF-B1CE-DFB5A43B524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4295775" cy="4351338"/>
          </a:xfrm>
          <a:ln>
            <a:solidFill>
              <a:srgbClr val="FF0000"/>
            </a:solidFill>
          </a:ln>
        </p:spPr>
        <p:txBody>
          <a:bodyPr>
            <a:normAutofit fontScale="70000" lnSpcReduction="20000"/>
          </a:bodyPr>
          <a:lstStyle/>
          <a:p>
            <a:endParaRPr lang="nb-NO" dirty="0"/>
          </a:p>
          <a:p>
            <a:pPr marL="0" indent="0">
              <a:buNone/>
            </a:pPr>
            <a:r>
              <a:rPr lang="nb-NO" dirty="0"/>
              <a:t>I personopplysningsloven:</a:t>
            </a:r>
          </a:p>
          <a:p>
            <a:endParaRPr lang="nb-NO" dirty="0"/>
          </a:p>
          <a:p>
            <a:r>
              <a:rPr lang="nb-NO" dirty="0"/>
              <a:t>GDPR har forrang, </a:t>
            </a:r>
            <a:r>
              <a:rPr lang="nb-NO" dirty="0" err="1"/>
              <a:t>jf</a:t>
            </a:r>
            <a:r>
              <a:rPr lang="nb-NO" dirty="0"/>
              <a:t> § 2(4):</a:t>
            </a:r>
          </a:p>
          <a:p>
            <a:endParaRPr lang="nb-NO" dirty="0"/>
          </a:p>
          <a:p>
            <a:r>
              <a:rPr lang="nb-NO" dirty="0"/>
              <a:t>«Bestemmelsene i </a:t>
            </a:r>
            <a:r>
              <a:rPr lang="nb-NO" dirty="0">
                <a:solidFill>
                  <a:srgbClr val="FF0000"/>
                </a:solidFill>
              </a:rPr>
              <a:t>personvernforordningen går i tilfelle konflikt foran</a:t>
            </a:r>
            <a:r>
              <a:rPr lang="nb-NO" dirty="0"/>
              <a:t> </a:t>
            </a:r>
            <a:r>
              <a:rPr lang="nb-NO" dirty="0">
                <a:solidFill>
                  <a:srgbClr val="FF0000"/>
                </a:solidFill>
              </a:rPr>
              <a:t>bestemmelser i annen lov</a:t>
            </a:r>
            <a:r>
              <a:rPr lang="nb-NO" dirty="0"/>
              <a:t> som regulerer samme forhold, jf. EØS-loven § 2.»</a:t>
            </a:r>
          </a:p>
          <a:p>
            <a:endParaRPr lang="nb-NO" dirty="0"/>
          </a:p>
          <a:p>
            <a:endParaRPr lang="nb-NO" dirty="0"/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1C46D354-7D1A-63DF-35DD-82869C21FA0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638800" y="1825625"/>
            <a:ext cx="5715000" cy="4351338"/>
          </a:xfrm>
          <a:ln>
            <a:solidFill>
              <a:srgbClr val="C00000"/>
            </a:solidFill>
          </a:ln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endParaRPr lang="nb-NO" dirty="0"/>
          </a:p>
          <a:p>
            <a:pPr marL="0" indent="0">
              <a:buNone/>
            </a:pPr>
            <a:r>
              <a:rPr lang="nb-NO" dirty="0"/>
              <a:t>I folketrygdloven </a:t>
            </a:r>
            <a:r>
              <a:rPr lang="nb-NO" dirty="0" err="1"/>
              <a:t>kap</a:t>
            </a:r>
            <a:r>
              <a:rPr lang="nb-NO" dirty="0"/>
              <a:t> 21: </a:t>
            </a:r>
          </a:p>
          <a:p>
            <a:endParaRPr lang="nb-NO" dirty="0"/>
          </a:p>
          <a:p>
            <a:r>
              <a:rPr lang="nb-NO" dirty="0"/>
              <a:t>GDPR lite synlig:</a:t>
            </a:r>
          </a:p>
          <a:p>
            <a:endParaRPr lang="nb-NO" dirty="0"/>
          </a:p>
          <a:p>
            <a:pPr lvl="1"/>
            <a:r>
              <a:rPr lang="nb-NO" dirty="0" err="1"/>
              <a:t>Ftrl</a:t>
            </a:r>
            <a:r>
              <a:rPr lang="nb-NO" dirty="0"/>
              <a:t> § 21-1 a: «Bestemmelsene i dette kapitlet skal fravikes i den utstrekning det er nødvendig av hensyn til relevante bestemmelser i </a:t>
            </a:r>
            <a:r>
              <a:rPr lang="nb-NO" dirty="0">
                <a:solidFill>
                  <a:srgbClr val="FF0000"/>
                </a:solidFill>
              </a:rPr>
              <a:t>EØS-avtalens hoveddel, trygdeforordningen, gjennomføringsforordningen og bi- og multilaterale trygdeavtaler</a:t>
            </a:r>
            <a:r>
              <a:rPr lang="nb-NO" dirty="0"/>
              <a:t>, se §§ 1-3 a og 1-3 b.»</a:t>
            </a:r>
          </a:p>
          <a:p>
            <a:pPr lvl="1"/>
            <a:endParaRPr lang="nb-NO" dirty="0"/>
          </a:p>
          <a:p>
            <a:pPr lvl="1"/>
            <a:r>
              <a:rPr lang="nb-NO" dirty="0" err="1"/>
              <a:t>Ftrl</a:t>
            </a:r>
            <a:r>
              <a:rPr lang="nb-NO" dirty="0"/>
              <a:t> § 21-4 c fjerde ledd: «Personopplysningslovens regler om informasjonsplikt og om behandling av opplysninger, herunder tilgang, oppbevaring, viderebefordring og sletting, gjelder for opplysninger innhentet etter reglene i loven her, med de unntak som følger av § 21-4 b.»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4628896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GDPR som ramme for Navs innhenting av opplysninger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3"/>
            <a:endParaRPr lang="nb-NO" dirty="0"/>
          </a:p>
          <a:p>
            <a:r>
              <a:rPr lang="nb-NO" dirty="0"/>
              <a:t>Innhenting og behandling av personopplysninger krever rettslig grunnlag</a:t>
            </a:r>
          </a:p>
          <a:p>
            <a:pPr lvl="2"/>
            <a:r>
              <a:rPr lang="nb-NO" dirty="0"/>
              <a:t>Art 6.1.e: «Utøve offentlig myndighet»</a:t>
            </a:r>
          </a:p>
          <a:p>
            <a:pPr lvl="2"/>
            <a:r>
              <a:rPr lang="nb-NO" dirty="0">
                <a:sym typeface="Wingdings" panose="05000000000000000000" pitchFamily="2" charset="2"/>
              </a:rPr>
              <a:t>Art. 6.3: Grunnlaget må likevel fastsettes i nasjonal rett</a:t>
            </a:r>
          </a:p>
          <a:p>
            <a:pPr lvl="2"/>
            <a:r>
              <a:rPr lang="nb-NO" dirty="0">
                <a:sym typeface="Wingdings" panose="05000000000000000000" pitchFamily="2" charset="2"/>
              </a:rPr>
              <a:t>Art. 6.3: Behandlingen må «</a:t>
            </a:r>
            <a:r>
              <a:rPr lang="nb-NO" dirty="0">
                <a:solidFill>
                  <a:srgbClr val="FF0000"/>
                </a:solidFill>
                <a:sym typeface="Wingdings" panose="05000000000000000000" pitchFamily="2" charset="2"/>
              </a:rPr>
              <a:t>stå i et rimelig forhold til det berettigede målet</a:t>
            </a:r>
            <a:r>
              <a:rPr lang="nb-NO" dirty="0">
                <a:sym typeface="Wingdings" panose="05000000000000000000" pitchFamily="2" charset="2"/>
              </a:rPr>
              <a:t>»</a:t>
            </a:r>
            <a:endParaRPr lang="nb-NO" dirty="0"/>
          </a:p>
          <a:p>
            <a:pPr lvl="2"/>
            <a:endParaRPr lang="nb-NO" dirty="0"/>
          </a:p>
          <a:p>
            <a:r>
              <a:rPr lang="nb-NO" dirty="0"/>
              <a:t>(Og grenser for bruk av allerede innhentede opplysninger til nye formål:</a:t>
            </a:r>
          </a:p>
          <a:p>
            <a:pPr lvl="2"/>
            <a:r>
              <a:rPr lang="nb-NO" dirty="0"/>
              <a:t>GDPR art 5.1.b og 6.4)</a:t>
            </a:r>
          </a:p>
          <a:p>
            <a:pPr lvl="1"/>
            <a:endParaRPr lang="nb-NO" dirty="0"/>
          </a:p>
          <a:p>
            <a:r>
              <a:rPr lang="nb-NO" dirty="0"/>
              <a:t>Krevende å harmonisere vide hjemler i </a:t>
            </a:r>
            <a:r>
              <a:rPr lang="nb-NO" dirty="0" err="1"/>
              <a:t>ftrl</a:t>
            </a:r>
            <a:r>
              <a:rPr lang="nb-NO" dirty="0"/>
              <a:t> </a:t>
            </a:r>
            <a:r>
              <a:rPr lang="nb-NO" dirty="0" err="1"/>
              <a:t>kap</a:t>
            </a:r>
            <a:r>
              <a:rPr lang="nb-NO" dirty="0"/>
              <a:t> 21 med GDPR.</a:t>
            </a:r>
          </a:p>
        </p:txBody>
      </p:sp>
    </p:spTree>
    <p:extLst>
      <p:ext uri="{BB962C8B-B14F-4D97-AF65-F5344CB8AC3E}">
        <p14:creationId xmlns:p14="http://schemas.microsoft.com/office/powerpoint/2010/main" val="10656982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DD29BCE7-8CF3-15F8-8FF9-9B842DB33A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Få avklaringer i forarbeider og rettspraksis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6A426E38-CF86-CCCE-EC1F-ADF5C28E73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Prop.7 L (2012-2013), om </a:t>
            </a:r>
            <a:r>
              <a:rPr lang="nb-NO" dirty="0" err="1"/>
              <a:t>ftrl</a:t>
            </a:r>
            <a:r>
              <a:rPr lang="nb-NO" dirty="0"/>
              <a:t> § 24-1 d:</a:t>
            </a:r>
          </a:p>
          <a:p>
            <a:endParaRPr lang="nb-NO" dirty="0"/>
          </a:p>
          <a:p>
            <a:r>
              <a:rPr lang="nb-NO" dirty="0"/>
              <a:t>«</a:t>
            </a:r>
            <a:r>
              <a:rPr lang="nb-NO" dirty="0">
                <a:solidFill>
                  <a:srgbClr val="FF0000"/>
                </a:solidFill>
              </a:rPr>
              <a:t>Departementet har ikke foretatt en nærmere vurdering av forholdet til EMK artikkel 8, jf. Datatilsynets høringsuttalelse</a:t>
            </a:r>
            <a:r>
              <a:rPr lang="nb-NO" dirty="0"/>
              <a:t>. Den brede støtten i høringsrunden til registerkontroll som kontrollform viser etter departementets oppfatning at registerkontrollene generelt ikke oppleves som et uforholdsmessig inngrep i personvernet. Flere av høringsinstansene framhever derimot betydningen av en effektiv kontroll for trygdesystemets legitimitet, og det pekes også på at det antas å være betydelige mørketall når det gjelder trygdemisbruk.» </a:t>
            </a:r>
          </a:p>
          <a:p>
            <a:pPr lvl="2"/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42551083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Få avklaringer i forarbeider og rettspraksis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nb-NO" dirty="0"/>
              <a:t>HR-2023-301-A:</a:t>
            </a:r>
          </a:p>
          <a:p>
            <a:endParaRPr lang="nb-NO" dirty="0"/>
          </a:p>
          <a:p>
            <a:r>
              <a:rPr lang="nb-NO" dirty="0"/>
              <a:t>(3) «Saken gjelder også spørsmål om bevisavskjæring av fremlagte kontoutskrifter og lagrede opplysninger om tiltaltes IP-adresser»</a:t>
            </a:r>
          </a:p>
          <a:p>
            <a:endParaRPr lang="nb-NO" dirty="0"/>
          </a:p>
          <a:p>
            <a:r>
              <a:rPr lang="nb-NO" dirty="0"/>
              <a:t>(125-126) «Påtalemyndigheten har anført at det er usikkert om Nav hadde rettslig grunnlag for laging og bruk av IP-adresser i den perioden tiltalen gjelder. For kontoutskriftene mener påtalemyndigheten at Nav hadde hjemmel for innhenting av opplysningene i folketrygdloven § 21-4. </a:t>
            </a:r>
          </a:p>
          <a:p>
            <a:r>
              <a:rPr lang="nb-NO" dirty="0">
                <a:solidFill>
                  <a:srgbClr val="FF0000"/>
                </a:solidFill>
              </a:rPr>
              <a:t>Jeg finner ikke grunn til å ta endelig stilling til spørsmålet om bevisene er innhentet uten nødvendig lovhjemmel. </a:t>
            </a:r>
            <a:r>
              <a:rPr lang="nb-NO" dirty="0"/>
              <a:t>Grunnen til det er at jeg, i likhet med lagmannsretten, mener at bevisene uansett må tillates ført.»</a:t>
            </a:r>
          </a:p>
        </p:txBody>
      </p:sp>
    </p:spTree>
    <p:extLst>
      <p:ext uri="{BB962C8B-B14F-4D97-AF65-F5344CB8AC3E}">
        <p14:creationId xmlns:p14="http://schemas.microsoft.com/office/powerpoint/2010/main" val="5935288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1247</TotalTime>
  <Words>1791</Words>
  <Application>Microsoft Office PowerPoint</Application>
  <PresentationFormat>Widescreen</PresentationFormat>
  <Paragraphs>180</Paragraphs>
  <Slides>23</Slides>
  <Notes>5</Notes>
  <HiddenSlides>0</HiddenSlides>
  <MMClips>0</MMClips>
  <ScaleCrop>false</ScaleCrop>
  <HeadingPairs>
    <vt:vector size="6" baseType="variant">
      <vt:variant>
        <vt:lpstr>Brukte skrifter</vt:lpstr>
      </vt:variant>
      <vt:variant>
        <vt:i4>3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23</vt:i4>
      </vt:variant>
    </vt:vector>
  </HeadingPairs>
  <TitlesOfParts>
    <vt:vector size="27" baseType="lpstr">
      <vt:lpstr>Arial</vt:lpstr>
      <vt:lpstr>Calibri</vt:lpstr>
      <vt:lpstr>Calibri Light</vt:lpstr>
      <vt:lpstr>Office-tema</vt:lpstr>
      <vt:lpstr>Rettssikkerhet, digitalisering og trygdeforvaltningens kontroll</vt:lpstr>
      <vt:lpstr>«Rettssikkerhet»</vt:lpstr>
      <vt:lpstr>«Kontroll»</vt:lpstr>
      <vt:lpstr>1. EØS og grenser for innhenting av informasjon</vt:lpstr>
      <vt:lpstr>Ftrl § 21-4</vt:lpstr>
      <vt:lpstr>Forholdet mellom GDPR og folketrygdloven</vt:lpstr>
      <vt:lpstr>GDPR som ramme for Navs innhenting av opplysninger</vt:lpstr>
      <vt:lpstr>Få avklaringer i forarbeider og rettspraksis</vt:lpstr>
      <vt:lpstr>Få avklaringer i forarbeider og rettspraksis</vt:lpstr>
      <vt:lpstr>Forvaltningens rolle i fravær av slike avklaringer</vt:lpstr>
      <vt:lpstr>2. Digitalisering, effektivisering og grenser for innhenting av informasjon</vt:lpstr>
      <vt:lpstr>NAV: presiseringer i rundskriv til § 21-4</vt:lpstr>
      <vt:lpstr>(Og om politiets tilgang: Lovavdelingens uttalelse JDLOV-2022-3045)</vt:lpstr>
      <vt:lpstr>3. Automatisering av løpende kontroll</vt:lpstr>
      <vt:lpstr>Forhåndsvarsel og reduksjon av uføretrygd</vt:lpstr>
      <vt:lpstr>PowerPoint-presentasjon</vt:lpstr>
      <vt:lpstr>Regler om saksbehandling i enkeltsaker:</vt:lpstr>
      <vt:lpstr>Sivilombudets vurdering (2022/5067):</vt:lpstr>
      <vt:lpstr>Sivilombudets vurdering (2022/5067):</vt:lpstr>
      <vt:lpstr>Regler på systemnivå:</vt:lpstr>
      <vt:lpstr>Forhåndsvarsling og automatisk reduksjon av uføretrygd</vt:lpstr>
      <vt:lpstr>PowerPoint-presentasjon</vt:lpstr>
      <vt:lpstr>PowerPoint-presentasjon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Rettssikkerhet, digitalisering og trygdeforvaltningens kontrollsystem(er)</dc:title>
  <dc:creator>Ingunn Ikdahl</dc:creator>
  <cp:lastModifiedBy>Ingunn Ikdahl</cp:lastModifiedBy>
  <cp:revision>2</cp:revision>
  <dcterms:created xsi:type="dcterms:W3CDTF">2023-09-14T08:47:06Z</dcterms:created>
  <dcterms:modified xsi:type="dcterms:W3CDTF">2023-09-19T10:33:54Z</dcterms:modified>
</cp:coreProperties>
</file>