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60" r:id="rId6"/>
    <p:sldId id="259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side sort profilelement">
    <p:bg>
      <p:bgPr>
        <a:solidFill>
          <a:schemeClr val="accent6">
            <a:lumMod val="40000"/>
            <a:lumOff val="60000"/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ssholder for tekst 24"/>
          <p:cNvSpPr>
            <a:spLocks noGrp="1"/>
          </p:cNvSpPr>
          <p:nvPr>
            <p:ph type="body" sz="quarter" idx="24" hasCustomPrompt="1"/>
          </p:nvPr>
        </p:nvSpPr>
        <p:spPr>
          <a:xfrm>
            <a:off x="-19050" y="0"/>
            <a:ext cx="12211050" cy="850362"/>
          </a:xfrm>
          <a:blipFill dpi="0" rotWithShape="1">
            <a:blip r:embed="rId2">
              <a:alphaModFix amt="8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200"/>
            </a:lvl1pPr>
          </a:lstStyle>
          <a:p>
            <a:pPr lvl="0"/>
            <a:r>
              <a:rPr lang="en-US" dirty="0"/>
              <a:t>?</a:t>
            </a:r>
            <a:endParaRPr lang="nb-NO" dirty="0"/>
          </a:p>
        </p:txBody>
      </p:sp>
      <p:sp>
        <p:nvSpPr>
          <p:cNvPr id="22" name="Plassholder for tekst 18"/>
          <p:cNvSpPr>
            <a:spLocks noGrp="1"/>
          </p:cNvSpPr>
          <p:nvPr>
            <p:ph type="body" sz="quarter" idx="23" hasCustomPrompt="1"/>
          </p:nvPr>
        </p:nvSpPr>
        <p:spPr>
          <a:xfrm>
            <a:off x="-19050" y="2032921"/>
            <a:ext cx="6121270" cy="2160000"/>
          </a:xfrm>
          <a:solidFill>
            <a:schemeClr val="tx1">
              <a:alpha val="80000"/>
            </a:schemeClr>
          </a:solidFill>
        </p:spPr>
        <p:txBody>
          <a:bodyPr lIns="792000" rIns="144000" anchor="ctr" anchorCtr="0">
            <a:noAutofit/>
          </a:bodyPr>
          <a:lstStyle>
            <a:lvl1pPr marL="0" indent="0">
              <a:buNone/>
              <a:defRPr sz="3600" b="1" baseline="0">
                <a:solidFill>
                  <a:schemeClr val="bg1"/>
                </a:solidFill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Tittel</a:t>
            </a:r>
            <a:r>
              <a:rPr lang="en-US" dirty="0"/>
              <a:t> p</a:t>
            </a:r>
            <a:r>
              <a:rPr lang="nb-NO" dirty="0"/>
              <a:t>å maks tre linjer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6" hasCustomPrompt="1"/>
          </p:nvPr>
        </p:nvSpPr>
        <p:spPr>
          <a:xfrm>
            <a:off x="-19050" y="4192921"/>
            <a:ext cx="6121270" cy="336798"/>
          </a:xfrm>
          <a:solidFill>
            <a:schemeClr val="tx1">
              <a:lumMod val="65000"/>
              <a:lumOff val="35000"/>
              <a:alpha val="77647"/>
            </a:schemeClr>
          </a:solidFill>
        </p:spPr>
        <p:txBody>
          <a:bodyPr rIns="144000" anchor="ctr" anchorCtr="0">
            <a:noAutofit/>
          </a:bodyPr>
          <a:lstStyle>
            <a:lvl1pPr marL="396000" indent="0" algn="r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Navn</a:t>
            </a:r>
            <a:r>
              <a:rPr lang="en-US" dirty="0"/>
              <a:t> p</a:t>
            </a:r>
            <a:r>
              <a:rPr lang="nb-NO" dirty="0"/>
              <a:t>å foredragsholder</a:t>
            </a:r>
          </a:p>
        </p:txBody>
      </p:sp>
      <p:sp>
        <p:nvSpPr>
          <p:cNvPr id="10" name="Plassholder for tekst 2"/>
          <p:cNvSpPr>
            <a:spLocks noGrp="1"/>
          </p:cNvSpPr>
          <p:nvPr>
            <p:ph type="body" sz="quarter" idx="17" hasCustomPrompt="1"/>
          </p:nvPr>
        </p:nvSpPr>
        <p:spPr>
          <a:xfrm>
            <a:off x="-19050" y="4529719"/>
            <a:ext cx="6121270" cy="336798"/>
          </a:xfrm>
          <a:solidFill>
            <a:schemeClr val="tx1">
              <a:lumMod val="65000"/>
              <a:lumOff val="35000"/>
              <a:alpha val="78000"/>
            </a:schemeClr>
          </a:solidFill>
        </p:spPr>
        <p:txBody>
          <a:bodyPr rIns="144000" anchor="ctr" anchorCtr="0">
            <a:noAutofit/>
          </a:bodyPr>
          <a:lstStyle>
            <a:lvl1pPr marL="396000" indent="0" algn="r">
              <a:lnSpc>
                <a:spcPts val="23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Sted og dato</a:t>
            </a:r>
          </a:p>
        </p:txBody>
      </p:sp>
      <p:sp>
        <p:nvSpPr>
          <p:cNvPr id="8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8131359" y="6407992"/>
            <a:ext cx="4060641" cy="450008"/>
          </a:xfrm>
        </p:spPr>
        <p:txBody>
          <a:bodyPr rIns="180000">
            <a:normAutofit/>
          </a:bodyPr>
          <a:lstStyle>
            <a:lvl1pPr marL="0" indent="0" algn="r">
              <a:buNone/>
              <a:defRPr sz="1000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94" t="611" r="11394" b="20212"/>
          <a:stretch/>
        </p:blipFill>
        <p:spPr>
          <a:xfrm>
            <a:off x="5540146" y="3553757"/>
            <a:ext cx="6668709" cy="333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01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uiExpand="1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hold og bilde HVI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1"/>
          </p:nvPr>
        </p:nvSpPr>
        <p:spPr>
          <a:xfrm>
            <a:off x="9846342" y="6317146"/>
            <a:ext cx="1620000" cy="360000"/>
          </a:xfrm>
          <a:prstGeom prst="rect">
            <a:avLst/>
          </a:prstGeom>
        </p:spPr>
        <p:txBody>
          <a:bodyPr/>
          <a:lstStyle/>
          <a:p>
            <a:fld id="{B5388A63-870B-4F61-85D3-F7A12A201B14}" type="datetime1">
              <a:rPr lang="nb-NO" smtClean="0"/>
              <a:t>18.09.2023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11555518" y="6317146"/>
            <a:ext cx="450010" cy="360000"/>
          </a:xfrm>
          <a:prstGeom prst="rect">
            <a:avLst/>
          </a:prstGeom>
        </p:spPr>
        <p:txBody>
          <a:bodyPr/>
          <a:lstStyle/>
          <a:p>
            <a:fld id="{29E3B291-050D-4A82-B0A1-DB349FC61753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3" name="Plassholder for bilde 9"/>
          <p:cNvSpPr>
            <a:spLocks noGrp="1"/>
          </p:cNvSpPr>
          <p:nvPr>
            <p:ph type="pic" sz="quarter" idx="13" hasCustomPrompt="1"/>
          </p:nvPr>
        </p:nvSpPr>
        <p:spPr>
          <a:xfrm>
            <a:off x="7051200" y="1"/>
            <a:ext cx="5140800" cy="6858000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 tIns="3708000" anchor="t" anchorCtr="1">
            <a:normAutofit/>
          </a:bodyPr>
          <a:lstStyle>
            <a:lvl1pPr marL="0" indent="0" algn="ctr">
              <a:buNone/>
              <a:defRPr sz="1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b-NO" dirty="0"/>
              <a:t>Sett inn bilde</a:t>
            </a:r>
          </a:p>
        </p:txBody>
      </p:sp>
      <p:sp>
        <p:nvSpPr>
          <p:cNvPr id="14" name="Tittel 1"/>
          <p:cNvSpPr>
            <a:spLocks noGrp="1"/>
          </p:cNvSpPr>
          <p:nvPr>
            <p:ph type="title" hasCustomPrompt="1"/>
          </p:nvPr>
        </p:nvSpPr>
        <p:spPr>
          <a:xfrm>
            <a:off x="479427" y="227477"/>
            <a:ext cx="6128107" cy="1325563"/>
          </a:xfrm>
          <a:prstGeom prst="rect">
            <a:avLst/>
          </a:prstGeom>
        </p:spPr>
        <p:txBody>
          <a:bodyPr/>
          <a:lstStyle>
            <a:lvl1pPr algn="l">
              <a:defRPr baseline="0"/>
            </a:lvl1pPr>
          </a:lstStyle>
          <a:p>
            <a:r>
              <a:rPr lang="nb-NO" dirty="0"/>
              <a:t>Klikk for skrive tittel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"/>
          </p:nvPr>
        </p:nvSpPr>
        <p:spPr>
          <a:xfrm>
            <a:off x="479427" y="1700213"/>
            <a:ext cx="6128107" cy="42006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</p:txBody>
      </p:sp>
      <p:sp>
        <p:nvSpPr>
          <p:cNvPr id="8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9936000" y="4140000"/>
            <a:ext cx="4060641" cy="450008"/>
          </a:xfrm>
        </p:spPr>
        <p:txBody>
          <a:bodyPr rIns="180000" anchor="ctr" anchorCtr="0">
            <a:normAutofit/>
          </a:bodyPr>
          <a:lstStyle>
            <a:lvl1pPr marL="0" indent="0" algn="l">
              <a:buNone/>
              <a:defRPr sz="1000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  <p:sp>
        <p:nvSpPr>
          <p:cNvPr id="9" name="Plassholder for tekst 3"/>
          <p:cNvSpPr>
            <a:spLocks noGrp="1"/>
          </p:cNvSpPr>
          <p:nvPr>
            <p:ph type="body" sz="quarter" idx="16" hasCustomPrompt="1"/>
          </p:nvPr>
        </p:nvSpPr>
        <p:spPr>
          <a:xfrm>
            <a:off x="3151534" y="5911117"/>
            <a:ext cx="3456000" cy="244606"/>
          </a:xfrm>
        </p:spPr>
        <p:txBody>
          <a:bodyPr rIns="0">
            <a:normAutofit/>
          </a:bodyPr>
          <a:lstStyle>
            <a:lvl1pPr marL="0" indent="0" algn="r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dirty="0"/>
              <a:t>Foto- / kildekreditering</a:t>
            </a:r>
          </a:p>
        </p:txBody>
      </p:sp>
    </p:spTree>
    <p:extLst>
      <p:ext uri="{BB962C8B-B14F-4D97-AF65-F5344CB8AC3E}">
        <p14:creationId xmlns:p14="http://schemas.microsoft.com/office/powerpoint/2010/main" val="383118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 2 bilder med tekst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tel 1"/>
          <p:cNvSpPr>
            <a:spLocks noGrp="1"/>
          </p:cNvSpPr>
          <p:nvPr>
            <p:ph type="title" hasCustomPrompt="1"/>
          </p:nvPr>
        </p:nvSpPr>
        <p:spPr>
          <a:xfrm>
            <a:off x="838800" y="363600"/>
            <a:ext cx="10980738" cy="1325563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skrive tittel</a:t>
            </a:r>
          </a:p>
        </p:txBody>
      </p:sp>
      <p:sp>
        <p:nvSpPr>
          <p:cNvPr id="19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839969" y="3976254"/>
            <a:ext cx="5400000" cy="546879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Overskrift</a:t>
            </a:r>
          </a:p>
        </p:txBody>
      </p:sp>
      <p:sp>
        <p:nvSpPr>
          <p:cNvPr id="24" name="Plassholder for tekst 10"/>
          <p:cNvSpPr>
            <a:spLocks noGrp="1"/>
          </p:cNvSpPr>
          <p:nvPr>
            <p:ph type="body" sz="quarter" idx="13"/>
          </p:nvPr>
        </p:nvSpPr>
        <p:spPr>
          <a:xfrm>
            <a:off x="839970" y="4528704"/>
            <a:ext cx="5399999" cy="1505340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lnSpc>
                <a:spcPct val="110000"/>
              </a:lnSpc>
              <a:buNone/>
              <a:defRPr sz="1800"/>
            </a:lvl2pPr>
            <a:lvl3pPr marL="914400" indent="0" algn="ctr">
              <a:lnSpc>
                <a:spcPct val="110000"/>
              </a:lnSpc>
              <a:buNone/>
              <a:defRPr sz="1600"/>
            </a:lvl3pPr>
            <a:lvl4pPr marL="1371600" indent="0" algn="ctr">
              <a:lnSpc>
                <a:spcPct val="110000"/>
              </a:lnSpc>
              <a:buNone/>
              <a:defRPr sz="1400"/>
            </a:lvl4pPr>
            <a:lvl5pPr marL="1828800" indent="0" algn="ctr">
              <a:lnSpc>
                <a:spcPct val="110000"/>
              </a:lnSpc>
              <a:buNone/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5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410472" y="3976254"/>
            <a:ext cx="5400000" cy="546879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Overskrift</a:t>
            </a:r>
          </a:p>
        </p:txBody>
      </p:sp>
      <p:sp>
        <p:nvSpPr>
          <p:cNvPr id="26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6410472" y="4528704"/>
            <a:ext cx="5400000" cy="1505340"/>
          </a:xfrm>
          <a:solidFill>
            <a:schemeClr val="bg2"/>
          </a:solidFill>
          <a:ln>
            <a:solidFill>
              <a:schemeClr val="bg2"/>
            </a:solidFill>
          </a:ln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000"/>
            </a:lvl1pPr>
            <a:lvl2pPr marL="457200" indent="0" algn="ctr">
              <a:lnSpc>
                <a:spcPct val="110000"/>
              </a:lnSpc>
              <a:buNone/>
              <a:defRPr sz="1800"/>
            </a:lvl2pPr>
            <a:lvl3pPr marL="914400" indent="0" algn="ctr">
              <a:lnSpc>
                <a:spcPct val="110000"/>
              </a:lnSpc>
              <a:buNone/>
              <a:defRPr sz="1600"/>
            </a:lvl3pPr>
            <a:lvl4pPr marL="1371600" indent="0" algn="ctr">
              <a:lnSpc>
                <a:spcPct val="110000"/>
              </a:lnSpc>
              <a:buNone/>
              <a:defRPr sz="1400"/>
            </a:lvl4pPr>
            <a:lvl5pPr marL="1828800" indent="0" algn="ctr">
              <a:lnSpc>
                <a:spcPct val="110000"/>
              </a:lnSpc>
              <a:buNone/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sz="quarter" idx="20" hasCustomPrompt="1"/>
          </p:nvPr>
        </p:nvSpPr>
        <p:spPr>
          <a:xfrm>
            <a:off x="839969" y="1688655"/>
            <a:ext cx="5400000" cy="2284814"/>
          </a:xfrm>
          <a:ln>
            <a:solidFill>
              <a:schemeClr val="bg2">
                <a:lumMod val="90000"/>
              </a:schemeClr>
            </a:solidFill>
          </a:ln>
        </p:spPr>
        <p:txBody>
          <a:bodyPr tIns="1368000">
            <a:normAutofit/>
          </a:bodyPr>
          <a:lstStyle>
            <a:lvl1pPr marL="0" indent="0" algn="ctr">
              <a:buNone/>
              <a:defRPr sz="20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b-NO" dirty="0"/>
              <a:t>Sett inn bilde</a:t>
            </a:r>
          </a:p>
        </p:txBody>
      </p:sp>
      <p:sp>
        <p:nvSpPr>
          <p:cNvPr id="16" name="Plassholder for bilde 2"/>
          <p:cNvSpPr>
            <a:spLocks noGrp="1"/>
          </p:cNvSpPr>
          <p:nvPr>
            <p:ph type="pic" sz="quarter" idx="21" hasCustomPrompt="1"/>
          </p:nvPr>
        </p:nvSpPr>
        <p:spPr>
          <a:xfrm>
            <a:off x="6410472" y="1688655"/>
            <a:ext cx="5400000" cy="2284814"/>
          </a:xfrm>
          <a:ln>
            <a:solidFill>
              <a:schemeClr val="bg2">
                <a:lumMod val="90000"/>
              </a:schemeClr>
            </a:solidFill>
          </a:ln>
        </p:spPr>
        <p:txBody>
          <a:bodyPr tIns="1368000">
            <a:normAutofit/>
          </a:bodyPr>
          <a:lstStyle>
            <a:lvl1pPr marL="0" indent="0" algn="ctr">
              <a:buNone/>
              <a:defRPr sz="20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b-NO" dirty="0"/>
              <a:t>Sett inn bilde</a:t>
            </a:r>
          </a:p>
        </p:txBody>
      </p:sp>
      <p:sp>
        <p:nvSpPr>
          <p:cNvPr id="12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2229731" y="3706428"/>
            <a:ext cx="3996000" cy="244606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  <p:sp>
        <p:nvSpPr>
          <p:cNvPr id="13" name="Plassholder for tekst 3"/>
          <p:cNvSpPr>
            <a:spLocks noGrp="1"/>
          </p:cNvSpPr>
          <p:nvPr>
            <p:ph type="body" sz="quarter" idx="22" hasCustomPrompt="1"/>
          </p:nvPr>
        </p:nvSpPr>
        <p:spPr>
          <a:xfrm>
            <a:off x="7791972" y="3706428"/>
            <a:ext cx="3996000" cy="244606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</p:spTree>
    <p:extLst>
      <p:ext uri="{BB962C8B-B14F-4D97-AF65-F5344CB8AC3E}">
        <p14:creationId xmlns:p14="http://schemas.microsoft.com/office/powerpoint/2010/main" val="15225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er med tekst HVI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title" hasCustomPrompt="1"/>
          </p:nvPr>
        </p:nvSpPr>
        <p:spPr>
          <a:xfrm>
            <a:off x="838800" y="363600"/>
            <a:ext cx="10961831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nb-NO" dirty="0"/>
              <a:t>Klikk for å skrive tittel</a:t>
            </a:r>
          </a:p>
        </p:txBody>
      </p:sp>
      <p:sp>
        <p:nvSpPr>
          <p:cNvPr id="9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479425" y="3935158"/>
            <a:ext cx="3456000" cy="546879"/>
          </a:xfrm>
          <a:prstGeom prst="rect">
            <a:avLst/>
          </a:prstGeom>
        </p:spPr>
        <p:txBody>
          <a:bodyPr lIns="36000" tIns="36000" rIns="36000" bIns="3600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Overskrift</a:t>
            </a:r>
          </a:p>
        </p:txBody>
      </p:sp>
      <p:sp>
        <p:nvSpPr>
          <p:cNvPr id="10" name="Plassholder for tekst 10"/>
          <p:cNvSpPr>
            <a:spLocks noGrp="1"/>
          </p:cNvSpPr>
          <p:nvPr>
            <p:ph type="body" sz="quarter" idx="13"/>
          </p:nvPr>
        </p:nvSpPr>
        <p:spPr>
          <a:xfrm>
            <a:off x="479425" y="4487608"/>
            <a:ext cx="3456000" cy="1505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None/>
              <a:defRPr sz="2000"/>
            </a:lvl1pPr>
            <a:lvl2pPr marL="457200" indent="0" algn="ctr">
              <a:lnSpc>
                <a:spcPct val="110000"/>
              </a:lnSpc>
              <a:buNone/>
              <a:defRPr sz="1800"/>
            </a:lvl2pPr>
            <a:lvl3pPr marL="914400" indent="0" algn="ctr">
              <a:lnSpc>
                <a:spcPct val="110000"/>
              </a:lnSpc>
              <a:buNone/>
              <a:defRPr sz="1600"/>
            </a:lvl3pPr>
            <a:lvl4pPr marL="1371600" indent="0" algn="ctr">
              <a:lnSpc>
                <a:spcPct val="110000"/>
              </a:lnSpc>
              <a:buNone/>
              <a:defRPr sz="1400"/>
            </a:lvl4pPr>
            <a:lvl5pPr marL="1828800" indent="0" algn="ctr">
              <a:lnSpc>
                <a:spcPct val="110000"/>
              </a:lnSpc>
              <a:buNone/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241865" y="3935158"/>
            <a:ext cx="3456000" cy="546879"/>
          </a:xfrm>
          <a:prstGeom prst="rect">
            <a:avLst/>
          </a:prstGeom>
        </p:spPr>
        <p:txBody>
          <a:bodyPr lIns="36000" tIns="36000" rIns="36000" bIns="3600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Overskrift</a:t>
            </a:r>
          </a:p>
        </p:txBody>
      </p:sp>
      <p:sp>
        <p:nvSpPr>
          <p:cNvPr id="12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4241865" y="4487608"/>
            <a:ext cx="3456000" cy="1505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None/>
              <a:defRPr sz="2000"/>
            </a:lvl1pPr>
            <a:lvl2pPr marL="457200" indent="0" algn="ctr">
              <a:lnSpc>
                <a:spcPct val="110000"/>
              </a:lnSpc>
              <a:buNone/>
              <a:defRPr sz="1800"/>
            </a:lvl2pPr>
            <a:lvl3pPr marL="914400" indent="0" algn="ctr">
              <a:lnSpc>
                <a:spcPct val="110000"/>
              </a:lnSpc>
              <a:buNone/>
              <a:defRPr sz="1600"/>
            </a:lvl3pPr>
            <a:lvl4pPr marL="1371600" indent="0" algn="ctr">
              <a:lnSpc>
                <a:spcPct val="110000"/>
              </a:lnSpc>
              <a:buNone/>
              <a:defRPr sz="1400"/>
            </a:lvl4pPr>
            <a:lvl5pPr marL="1828800" indent="0" algn="ctr">
              <a:lnSpc>
                <a:spcPct val="110000"/>
              </a:lnSpc>
              <a:buNone/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3" name="Plassholder for tekst 4"/>
          <p:cNvSpPr>
            <a:spLocks noGrp="1"/>
          </p:cNvSpPr>
          <p:nvPr>
            <p:ph type="body" sz="quarter" idx="17" hasCustomPrompt="1"/>
          </p:nvPr>
        </p:nvSpPr>
        <p:spPr>
          <a:xfrm>
            <a:off x="8004306" y="3935158"/>
            <a:ext cx="3456000" cy="546879"/>
          </a:xfrm>
          <a:prstGeom prst="rect">
            <a:avLst/>
          </a:prstGeom>
        </p:spPr>
        <p:txBody>
          <a:bodyPr lIns="36000" tIns="36000" rIns="36000" bIns="3600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Overskrift</a:t>
            </a:r>
          </a:p>
        </p:txBody>
      </p:sp>
      <p:sp>
        <p:nvSpPr>
          <p:cNvPr id="14" name="Plassholder for tekst 10"/>
          <p:cNvSpPr>
            <a:spLocks noGrp="1"/>
          </p:cNvSpPr>
          <p:nvPr>
            <p:ph type="body" sz="quarter" idx="18"/>
          </p:nvPr>
        </p:nvSpPr>
        <p:spPr>
          <a:xfrm>
            <a:off x="8004306" y="4487608"/>
            <a:ext cx="3456000" cy="1505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None/>
              <a:defRPr sz="2000"/>
            </a:lvl1pPr>
            <a:lvl2pPr marL="457200" indent="0" algn="ctr">
              <a:lnSpc>
                <a:spcPct val="110000"/>
              </a:lnSpc>
              <a:buNone/>
              <a:defRPr sz="1800"/>
            </a:lvl2pPr>
            <a:lvl3pPr marL="914400" indent="0" algn="ctr">
              <a:lnSpc>
                <a:spcPct val="110000"/>
              </a:lnSpc>
              <a:buNone/>
              <a:defRPr sz="1600"/>
            </a:lvl3pPr>
            <a:lvl4pPr marL="1371600" indent="0" algn="ctr">
              <a:lnSpc>
                <a:spcPct val="110000"/>
              </a:lnSpc>
              <a:buNone/>
              <a:defRPr sz="1400"/>
            </a:lvl4pPr>
            <a:lvl5pPr marL="1828800" indent="0" algn="ctr">
              <a:lnSpc>
                <a:spcPct val="110000"/>
              </a:lnSpc>
              <a:buNone/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6" name="Plassholder for bilde 15"/>
          <p:cNvSpPr>
            <a:spLocks noGrp="1" noChangeAspect="1"/>
          </p:cNvSpPr>
          <p:nvPr>
            <p:ph type="pic" sz="quarter" idx="20"/>
          </p:nvPr>
        </p:nvSpPr>
        <p:spPr>
          <a:xfrm>
            <a:off x="1055425" y="1631158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b" anchorCtr="0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7" name="Plassholder for bilde 15"/>
          <p:cNvSpPr>
            <a:spLocks noGrp="1" noChangeAspect="1"/>
          </p:cNvSpPr>
          <p:nvPr>
            <p:ph type="pic" sz="quarter" idx="21"/>
          </p:nvPr>
        </p:nvSpPr>
        <p:spPr>
          <a:xfrm>
            <a:off x="4956803" y="1631158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b" anchorCtr="0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8" name="Plassholder for bilde 15"/>
          <p:cNvSpPr>
            <a:spLocks noGrp="1" noChangeAspect="1"/>
          </p:cNvSpPr>
          <p:nvPr>
            <p:ph type="pic" sz="quarter" idx="22"/>
          </p:nvPr>
        </p:nvSpPr>
        <p:spPr>
          <a:xfrm>
            <a:off x="8580306" y="1631158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b" anchorCtr="0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8230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 Sitat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/>
          <p:cNvSpPr>
            <a:spLocks noGrp="1"/>
          </p:cNvSpPr>
          <p:nvPr>
            <p:ph type="ctrTitle" hasCustomPrompt="1"/>
          </p:nvPr>
        </p:nvSpPr>
        <p:spPr>
          <a:xfrm>
            <a:off x="1841810" y="914400"/>
            <a:ext cx="8508380" cy="3801437"/>
          </a:xfrm>
        </p:spPr>
        <p:txBody>
          <a:bodyPr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400" b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5400" dirty="0"/>
              <a:t>«</a:t>
            </a:r>
            <a:r>
              <a:rPr lang="nb-NO" dirty="0"/>
              <a:t>Klikk for sette </a:t>
            </a:r>
            <a:br>
              <a:rPr lang="nb-NO" dirty="0"/>
            </a:br>
            <a:r>
              <a:rPr lang="nb-NO" dirty="0"/>
              <a:t>inn et sitat. Husk anførselstegn!</a:t>
            </a:r>
            <a:r>
              <a:rPr lang="nb-NO" sz="5400" dirty="0"/>
              <a:t>»</a:t>
            </a:r>
            <a:endParaRPr lang="nb-NO" dirty="0"/>
          </a:p>
        </p:txBody>
      </p:sp>
      <p:sp>
        <p:nvSpPr>
          <p:cNvPr id="7" name="Plassholder f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1841810" y="4972442"/>
            <a:ext cx="8507412" cy="441325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Navn </a:t>
            </a:r>
            <a:r>
              <a:rPr lang="nb-NO" dirty="0" err="1"/>
              <a:t>Navnesen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9930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ltittel med bilde HVI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6858000"/>
          </a:xfrm>
        </p:spPr>
        <p:txBody>
          <a:bodyPr lIns="162000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b-NO" dirty="0"/>
              <a:t>Sett inn bilde</a:t>
            </a:r>
          </a:p>
        </p:txBody>
      </p:sp>
      <p:sp>
        <p:nvSpPr>
          <p:cNvPr id="4" name="Plassholder for tekst 15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429000"/>
            <a:ext cx="6120000" cy="1732839"/>
          </a:xfrm>
          <a:solidFill>
            <a:schemeClr val="tx1">
              <a:alpha val="80000"/>
            </a:schemeClr>
          </a:solidFill>
        </p:spPr>
        <p:txBody>
          <a:bodyPr lIns="792000" anchor="ctr">
            <a:norm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None/>
              <a:defRPr sz="3600" b="1" baseline="0">
                <a:solidFill>
                  <a:schemeClr val="bg1"/>
                </a:solidFill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Skriv inn deltittel her</a:t>
            </a:r>
          </a:p>
        </p:txBody>
      </p:sp>
      <p:sp>
        <p:nvSpPr>
          <p:cNvPr id="7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8131359" y="6407992"/>
            <a:ext cx="4060641" cy="450008"/>
          </a:xfrm>
        </p:spPr>
        <p:txBody>
          <a:bodyPr rIns="180000">
            <a:normAutofit/>
          </a:bodyPr>
          <a:lstStyle>
            <a:lvl1pPr marL="0" indent="0" algn="r">
              <a:buNone/>
              <a:defRPr sz="1000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  <p:sp>
        <p:nvSpPr>
          <p:cNvPr id="5" name="Plassholder for tekst 2"/>
          <p:cNvSpPr>
            <a:spLocks noGrp="1"/>
          </p:cNvSpPr>
          <p:nvPr>
            <p:ph type="body" sz="quarter" idx="17" hasCustomPrompt="1"/>
          </p:nvPr>
        </p:nvSpPr>
        <p:spPr>
          <a:xfrm>
            <a:off x="360000" y="6282000"/>
            <a:ext cx="1980000" cy="432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0" tIns="0" rIns="0" bIns="0">
            <a:normAutofit/>
          </a:bodyPr>
          <a:lstStyle>
            <a:lvl1pPr marL="0" indent="0">
              <a:buNone/>
              <a:defRPr sz="200"/>
            </a:lvl1pPr>
          </a:lstStyle>
          <a:p>
            <a:pPr lvl="0"/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458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 Tom side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7304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ningsside HVIT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3343" y="3011400"/>
            <a:ext cx="3825314" cy="835200"/>
          </a:xfrm>
          <a:prstGeom prst="rect">
            <a:avLst/>
          </a:prstGeom>
          <a:blipFill>
            <a:blip r:embed="rId3">
              <a:alphaModFix amt="80000"/>
            </a:blip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9456131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5000">
        <p:fade/>
      </p:transition>
    </mc:Choice>
    <mc:Fallback xmlns="">
      <p:transition spd="slow" advClick="0" advTm="5000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 og innhold SORT  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 baseline="0"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skrive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>
            <a:noAutofit/>
          </a:bodyPr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000" y="6282000"/>
            <a:ext cx="1978610" cy="43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51390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 To innholdsdeler SOR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skrive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10673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legge til innhold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10673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/>
              <a:t>Klikk for å legge til innhold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</p:txBody>
      </p:sp>
      <p:sp>
        <p:nvSpPr>
          <p:cNvPr id="8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932357"/>
            <a:ext cx="5181600" cy="244606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Foto- / kildekreditering</a:t>
            </a:r>
          </a:p>
        </p:txBody>
      </p:sp>
      <p:sp>
        <p:nvSpPr>
          <p:cNvPr id="9" name="Plassholder for tekst 3"/>
          <p:cNvSpPr>
            <a:spLocks noGrp="1"/>
          </p:cNvSpPr>
          <p:nvPr>
            <p:ph type="body" sz="quarter" idx="16" hasCustomPrompt="1"/>
          </p:nvPr>
        </p:nvSpPr>
        <p:spPr>
          <a:xfrm>
            <a:off x="6172200" y="5932357"/>
            <a:ext cx="5181600" cy="244606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Foto- / kildekreditering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BFECE2F-EFF4-488C-BC34-2D5905D6E2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000" y="6282000"/>
            <a:ext cx="1978610" cy="43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4581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e innholdsdeler SORT 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dirty="0"/>
              <a:t>Klikk for legge inn tittel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838200" y="1821516"/>
            <a:ext cx="3456000" cy="396861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nb-NO" dirty="0"/>
              <a:t>Klikk for å legge til innhold</a:t>
            </a:r>
          </a:p>
        </p:txBody>
      </p:sp>
      <p:sp>
        <p:nvSpPr>
          <p:cNvPr id="7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405324" y="1821516"/>
            <a:ext cx="3456000" cy="3968619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nb-NO" dirty="0"/>
              <a:t>Klikk for å legge til innhold</a:t>
            </a:r>
          </a:p>
        </p:txBody>
      </p:sp>
      <p:sp>
        <p:nvSpPr>
          <p:cNvPr id="8" name="Plassholder for innhold 3"/>
          <p:cNvSpPr>
            <a:spLocks noGrp="1"/>
          </p:cNvSpPr>
          <p:nvPr>
            <p:ph sz="half" idx="13" hasCustomPrompt="1"/>
          </p:nvPr>
        </p:nvSpPr>
        <p:spPr>
          <a:xfrm>
            <a:off x="7985256" y="1821516"/>
            <a:ext cx="3456000" cy="3968619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nb-NO" dirty="0"/>
              <a:t>Klikk for å legge til innhold</a:t>
            </a:r>
          </a:p>
        </p:txBody>
      </p:sp>
      <p:sp>
        <p:nvSpPr>
          <p:cNvPr id="9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7985256" y="5790135"/>
            <a:ext cx="3456000" cy="244606"/>
          </a:xfrm>
        </p:spPr>
        <p:txBody>
          <a:bodyPr rIns="0">
            <a:normAutofit/>
          </a:bodyPr>
          <a:lstStyle>
            <a:lvl1pPr marL="0" indent="0" algn="r">
              <a:buNone/>
              <a:defRPr sz="10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  <p:sp>
        <p:nvSpPr>
          <p:cNvPr id="11" name="Plassholder for tekst 3"/>
          <p:cNvSpPr>
            <a:spLocks noGrp="1"/>
          </p:cNvSpPr>
          <p:nvPr>
            <p:ph type="body" sz="quarter" idx="16" hasCustomPrompt="1"/>
          </p:nvPr>
        </p:nvSpPr>
        <p:spPr>
          <a:xfrm>
            <a:off x="4405324" y="5790135"/>
            <a:ext cx="3456000" cy="244606"/>
          </a:xfrm>
        </p:spPr>
        <p:txBody>
          <a:bodyPr rIns="0">
            <a:normAutofit/>
          </a:bodyPr>
          <a:lstStyle>
            <a:lvl1pPr marL="0" indent="0" algn="r">
              <a:buNone/>
              <a:defRPr sz="10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  <p:sp>
        <p:nvSpPr>
          <p:cNvPr id="12" name="Plassholder for tekst 3"/>
          <p:cNvSpPr>
            <a:spLocks noGrp="1"/>
          </p:cNvSpPr>
          <p:nvPr>
            <p:ph type="body" sz="quarter" idx="17" hasCustomPrompt="1"/>
          </p:nvPr>
        </p:nvSpPr>
        <p:spPr>
          <a:xfrm>
            <a:off x="831796" y="5790135"/>
            <a:ext cx="3456000" cy="244606"/>
          </a:xfrm>
        </p:spPr>
        <p:txBody>
          <a:bodyPr rIns="0">
            <a:normAutofit/>
          </a:bodyPr>
          <a:lstStyle>
            <a:lvl1pPr marL="0" indent="0" algn="r">
              <a:buNone/>
              <a:defRPr sz="10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CFE90C6B-C562-4F76-B3EA-21426A835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000" y="6282000"/>
            <a:ext cx="1978610" cy="43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92353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side turkis profilelem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ssholder for tekst 24"/>
          <p:cNvSpPr>
            <a:spLocks noGrp="1"/>
          </p:cNvSpPr>
          <p:nvPr>
            <p:ph type="body" sz="quarter" idx="24" hasCustomPrompt="1"/>
          </p:nvPr>
        </p:nvSpPr>
        <p:spPr>
          <a:xfrm>
            <a:off x="-19050" y="0"/>
            <a:ext cx="12211050" cy="850362"/>
          </a:xfrm>
          <a:blipFill dpi="0" rotWithShape="1">
            <a:blip r:embed="rId2">
              <a:alphaModFix amt="8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200"/>
            </a:lvl1pPr>
          </a:lstStyle>
          <a:p>
            <a:pPr lvl="0"/>
            <a:r>
              <a:rPr lang="en-US" dirty="0"/>
              <a:t>?</a:t>
            </a:r>
            <a:endParaRPr lang="nb-NO" dirty="0"/>
          </a:p>
        </p:txBody>
      </p:sp>
      <p:sp>
        <p:nvSpPr>
          <p:cNvPr id="22" name="Plassholder for tekst 18"/>
          <p:cNvSpPr>
            <a:spLocks noGrp="1"/>
          </p:cNvSpPr>
          <p:nvPr>
            <p:ph type="body" sz="quarter" idx="23" hasCustomPrompt="1"/>
          </p:nvPr>
        </p:nvSpPr>
        <p:spPr>
          <a:xfrm>
            <a:off x="-19050" y="2032921"/>
            <a:ext cx="6121270" cy="2160000"/>
          </a:xfrm>
          <a:solidFill>
            <a:schemeClr val="tx1">
              <a:alpha val="80000"/>
            </a:schemeClr>
          </a:solidFill>
        </p:spPr>
        <p:txBody>
          <a:bodyPr lIns="792000" rIns="144000" anchor="ctr" anchorCtr="0">
            <a:noAutofit/>
          </a:bodyPr>
          <a:lstStyle>
            <a:lvl1pPr marL="0" indent="0">
              <a:buNone/>
              <a:defRPr sz="3600" b="1" baseline="0">
                <a:solidFill>
                  <a:schemeClr val="bg1"/>
                </a:solidFill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Tittel</a:t>
            </a:r>
            <a:r>
              <a:rPr lang="en-US" dirty="0"/>
              <a:t> p</a:t>
            </a:r>
            <a:r>
              <a:rPr lang="nb-NO" dirty="0"/>
              <a:t>å maks tre linjer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6" hasCustomPrompt="1"/>
          </p:nvPr>
        </p:nvSpPr>
        <p:spPr>
          <a:xfrm>
            <a:off x="-19050" y="4192921"/>
            <a:ext cx="6121270" cy="336798"/>
          </a:xfrm>
          <a:solidFill>
            <a:schemeClr val="tx1">
              <a:lumMod val="65000"/>
              <a:lumOff val="35000"/>
              <a:alpha val="77647"/>
            </a:schemeClr>
          </a:solidFill>
        </p:spPr>
        <p:txBody>
          <a:bodyPr rIns="144000" anchor="ctr" anchorCtr="0">
            <a:noAutofit/>
          </a:bodyPr>
          <a:lstStyle>
            <a:lvl1pPr marL="396000" indent="0" algn="r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Navn</a:t>
            </a:r>
            <a:r>
              <a:rPr lang="en-US" dirty="0"/>
              <a:t> p</a:t>
            </a:r>
            <a:r>
              <a:rPr lang="nb-NO" dirty="0"/>
              <a:t>å foredragsholder</a:t>
            </a:r>
          </a:p>
        </p:txBody>
      </p:sp>
      <p:sp>
        <p:nvSpPr>
          <p:cNvPr id="10" name="Plassholder for tekst 2"/>
          <p:cNvSpPr>
            <a:spLocks noGrp="1"/>
          </p:cNvSpPr>
          <p:nvPr>
            <p:ph type="body" sz="quarter" idx="17" hasCustomPrompt="1"/>
          </p:nvPr>
        </p:nvSpPr>
        <p:spPr>
          <a:xfrm>
            <a:off x="-19050" y="4529719"/>
            <a:ext cx="6121270" cy="336798"/>
          </a:xfrm>
          <a:solidFill>
            <a:schemeClr val="tx1">
              <a:lumMod val="65000"/>
              <a:lumOff val="35000"/>
              <a:alpha val="78000"/>
            </a:schemeClr>
          </a:solidFill>
        </p:spPr>
        <p:txBody>
          <a:bodyPr rIns="144000" anchor="ctr" anchorCtr="0">
            <a:noAutofit/>
          </a:bodyPr>
          <a:lstStyle>
            <a:lvl1pPr marL="396000" indent="0" algn="r">
              <a:lnSpc>
                <a:spcPts val="23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Sted og dato</a:t>
            </a:r>
          </a:p>
        </p:txBody>
      </p:sp>
      <p:sp>
        <p:nvSpPr>
          <p:cNvPr id="8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8131359" y="6407992"/>
            <a:ext cx="4060641" cy="450008"/>
          </a:xfrm>
        </p:spPr>
        <p:txBody>
          <a:bodyPr rIns="180000">
            <a:normAutofit/>
          </a:bodyPr>
          <a:lstStyle>
            <a:lvl1pPr marL="0" indent="0" algn="r">
              <a:buNone/>
              <a:defRPr sz="1000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18" b="20283"/>
          <a:stretch/>
        </p:blipFill>
        <p:spPr>
          <a:xfrm>
            <a:off x="6300001" y="3528001"/>
            <a:ext cx="5889854" cy="334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56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uiExpand="1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e - heldekkende SOR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5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6858000"/>
          </a:xfrm>
          <a:solidFill>
            <a:schemeClr val="tx1">
              <a:lumMod val="75000"/>
              <a:lumOff val="25000"/>
            </a:schemeClr>
          </a:solidFill>
        </p:spPr>
        <p:txBody>
          <a:bodyPr lIns="183600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b-NO" dirty="0"/>
              <a:t>Sett inn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8131359" y="6407992"/>
            <a:ext cx="4060641" cy="450008"/>
          </a:xfrm>
        </p:spPr>
        <p:txBody>
          <a:bodyPr rIns="180000">
            <a:normAutofit/>
          </a:bodyPr>
          <a:lstStyle>
            <a:lvl1pPr marL="0" indent="0" algn="r">
              <a:buNone/>
              <a:defRPr sz="1000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  <p:sp>
        <p:nvSpPr>
          <p:cNvPr id="5" name="Plassholder for tekst 2"/>
          <p:cNvSpPr>
            <a:spLocks noGrp="1"/>
          </p:cNvSpPr>
          <p:nvPr>
            <p:ph type="body" sz="quarter" idx="17" hasCustomPrompt="1"/>
          </p:nvPr>
        </p:nvSpPr>
        <p:spPr>
          <a:xfrm>
            <a:off x="360000" y="6282000"/>
            <a:ext cx="1980000" cy="432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0" tIns="0" rIns="0" bIns="0">
            <a:normAutofit/>
          </a:bodyPr>
          <a:lstStyle>
            <a:lvl1pPr marL="0" indent="0">
              <a:buNone/>
              <a:defRPr sz="200"/>
            </a:lvl1pPr>
          </a:lstStyle>
          <a:p>
            <a:pPr lvl="0"/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496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nhold og bilde SORT 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9"/>
          <p:cNvSpPr>
            <a:spLocks noGrp="1"/>
          </p:cNvSpPr>
          <p:nvPr>
            <p:ph type="pic" sz="quarter" idx="13" hasCustomPrompt="1"/>
          </p:nvPr>
        </p:nvSpPr>
        <p:spPr>
          <a:xfrm>
            <a:off x="7051200" y="0"/>
            <a:ext cx="5140800" cy="6858000"/>
          </a:xfrm>
          <a:prstGeom prst="rect">
            <a:avLst/>
          </a:prstGeom>
          <a:solidFill>
            <a:schemeClr val="tx2">
              <a:lumMod val="85000"/>
            </a:schemeClr>
          </a:solidFill>
        </p:spPr>
        <p:txBody>
          <a:bodyPr tIns="3708000" anchor="t" anchorCtr="1">
            <a:normAutofit/>
          </a:bodyPr>
          <a:lstStyle>
            <a:lvl1pPr marL="0" indent="0" algn="ctr">
              <a:buNone/>
              <a:defRPr sz="1400" baseline="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b-NO" dirty="0"/>
              <a:t>Sett inn bilde</a:t>
            </a:r>
          </a:p>
        </p:txBody>
      </p:sp>
      <p:sp>
        <p:nvSpPr>
          <p:cNvPr id="14" name="Tittel 1"/>
          <p:cNvSpPr>
            <a:spLocks noGrp="1"/>
          </p:cNvSpPr>
          <p:nvPr>
            <p:ph type="title" hasCustomPrompt="1"/>
          </p:nvPr>
        </p:nvSpPr>
        <p:spPr>
          <a:xfrm>
            <a:off x="479427" y="227477"/>
            <a:ext cx="6128107" cy="1325563"/>
          </a:xfrm>
          <a:prstGeom prst="rect">
            <a:avLst/>
          </a:prstGeom>
        </p:spPr>
        <p:txBody>
          <a:bodyPr/>
          <a:lstStyle>
            <a:lvl1pPr algn="l">
              <a:defRPr baseline="0"/>
            </a:lvl1pPr>
          </a:lstStyle>
          <a:p>
            <a:r>
              <a:rPr lang="nb-NO" dirty="0"/>
              <a:t>Klikk for skrive tittel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"/>
          </p:nvPr>
        </p:nvSpPr>
        <p:spPr>
          <a:xfrm>
            <a:off x="479427" y="1700213"/>
            <a:ext cx="6128107" cy="420063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</p:txBody>
      </p:sp>
      <p:sp>
        <p:nvSpPr>
          <p:cNvPr id="8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9936676" y="4140000"/>
            <a:ext cx="4060641" cy="450008"/>
          </a:xfrm>
        </p:spPr>
        <p:txBody>
          <a:bodyPr rIns="180000" anchor="ctr" anchorCtr="0">
            <a:normAutofit/>
          </a:bodyPr>
          <a:lstStyle>
            <a:lvl1pPr marL="0" indent="0" algn="l">
              <a:buNone/>
              <a:defRPr sz="10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  <p:sp>
        <p:nvSpPr>
          <p:cNvPr id="9" name="Plassholder for tekst 3"/>
          <p:cNvSpPr>
            <a:spLocks noGrp="1"/>
          </p:cNvSpPr>
          <p:nvPr>
            <p:ph type="body" sz="quarter" idx="16" hasCustomPrompt="1"/>
          </p:nvPr>
        </p:nvSpPr>
        <p:spPr>
          <a:xfrm>
            <a:off x="3151534" y="5925713"/>
            <a:ext cx="3456000" cy="244606"/>
          </a:xfrm>
        </p:spPr>
        <p:txBody>
          <a:bodyPr rIns="0">
            <a:normAutofit/>
          </a:bodyPr>
          <a:lstStyle>
            <a:lvl1pPr marL="0" indent="0" algn="r">
              <a:buNone/>
              <a:defRPr sz="10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Foto- / kildekreditering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BFC0163-B869-4705-B74F-585E7AFAA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000" y="6282000"/>
            <a:ext cx="1978610" cy="43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91976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 bilder med tekst SORT 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tel 1"/>
          <p:cNvSpPr>
            <a:spLocks noGrp="1"/>
          </p:cNvSpPr>
          <p:nvPr>
            <p:ph type="title" hasCustomPrompt="1"/>
          </p:nvPr>
        </p:nvSpPr>
        <p:spPr>
          <a:xfrm>
            <a:off x="838800" y="363600"/>
            <a:ext cx="10980738" cy="1325563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skrive tittel</a:t>
            </a:r>
          </a:p>
        </p:txBody>
      </p:sp>
      <p:sp>
        <p:nvSpPr>
          <p:cNvPr id="14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839969" y="3976254"/>
            <a:ext cx="5400000" cy="546879"/>
          </a:xfrm>
          <a:noFill/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Overskrift</a:t>
            </a:r>
          </a:p>
        </p:txBody>
      </p:sp>
      <p:sp>
        <p:nvSpPr>
          <p:cNvPr id="17" name="Plassholder for tekst 10"/>
          <p:cNvSpPr>
            <a:spLocks noGrp="1"/>
          </p:cNvSpPr>
          <p:nvPr>
            <p:ph type="body" sz="quarter" idx="13"/>
          </p:nvPr>
        </p:nvSpPr>
        <p:spPr>
          <a:xfrm>
            <a:off x="839970" y="4528704"/>
            <a:ext cx="5399999" cy="1505340"/>
          </a:xfrm>
          <a:noFill/>
          <a:ln>
            <a:noFill/>
          </a:ln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lnSpc>
                <a:spcPct val="110000"/>
              </a:lnSpc>
              <a:buNone/>
              <a:defRPr sz="1800"/>
            </a:lvl2pPr>
            <a:lvl3pPr marL="914400" indent="0" algn="ctr">
              <a:lnSpc>
                <a:spcPct val="110000"/>
              </a:lnSpc>
              <a:buNone/>
              <a:defRPr sz="1600"/>
            </a:lvl3pPr>
            <a:lvl4pPr marL="1371600" indent="0" algn="ctr">
              <a:lnSpc>
                <a:spcPct val="110000"/>
              </a:lnSpc>
              <a:buNone/>
              <a:defRPr sz="1400"/>
            </a:lvl4pPr>
            <a:lvl5pPr marL="1828800" indent="0" algn="ctr">
              <a:lnSpc>
                <a:spcPct val="110000"/>
              </a:lnSpc>
              <a:buNone/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8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410472" y="3976254"/>
            <a:ext cx="5400000" cy="546879"/>
          </a:xfrm>
          <a:noFill/>
          <a:ln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Overskrift</a:t>
            </a:r>
          </a:p>
        </p:txBody>
      </p:sp>
      <p:sp>
        <p:nvSpPr>
          <p:cNvPr id="20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6410472" y="4528704"/>
            <a:ext cx="5400000" cy="1505340"/>
          </a:xfrm>
          <a:noFill/>
          <a:ln>
            <a:noFill/>
          </a:ln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lnSpc>
                <a:spcPct val="110000"/>
              </a:lnSpc>
              <a:buNone/>
              <a:defRPr sz="1800"/>
            </a:lvl2pPr>
            <a:lvl3pPr marL="914400" indent="0" algn="ctr">
              <a:lnSpc>
                <a:spcPct val="110000"/>
              </a:lnSpc>
              <a:buNone/>
              <a:defRPr sz="1600"/>
            </a:lvl3pPr>
            <a:lvl4pPr marL="1371600" indent="0" algn="ctr">
              <a:lnSpc>
                <a:spcPct val="110000"/>
              </a:lnSpc>
              <a:buNone/>
              <a:defRPr sz="1400"/>
            </a:lvl4pPr>
            <a:lvl5pPr marL="1828800" indent="0" algn="ctr">
              <a:lnSpc>
                <a:spcPct val="110000"/>
              </a:lnSpc>
              <a:buNone/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1" name="Plassholder for bilde 2"/>
          <p:cNvSpPr>
            <a:spLocks noGrp="1"/>
          </p:cNvSpPr>
          <p:nvPr>
            <p:ph type="pic" sz="quarter" idx="20" hasCustomPrompt="1"/>
          </p:nvPr>
        </p:nvSpPr>
        <p:spPr>
          <a:xfrm>
            <a:off x="839969" y="1688655"/>
            <a:ext cx="5400000" cy="2284814"/>
          </a:xfrm>
          <a:ln>
            <a:noFill/>
          </a:ln>
        </p:spPr>
        <p:txBody>
          <a:bodyPr tIns="1368000">
            <a:normAutofit/>
          </a:bodyPr>
          <a:lstStyle>
            <a:lvl1pPr marL="0" indent="0" algn="ctr">
              <a:buNone/>
              <a:defRPr sz="20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nb-NO" dirty="0"/>
              <a:t>Sett inn bilde</a:t>
            </a:r>
          </a:p>
        </p:txBody>
      </p:sp>
      <p:sp>
        <p:nvSpPr>
          <p:cNvPr id="22" name="Plassholder for bilde 2"/>
          <p:cNvSpPr>
            <a:spLocks noGrp="1"/>
          </p:cNvSpPr>
          <p:nvPr>
            <p:ph type="pic" sz="quarter" idx="21" hasCustomPrompt="1"/>
          </p:nvPr>
        </p:nvSpPr>
        <p:spPr>
          <a:xfrm>
            <a:off x="6410472" y="1688655"/>
            <a:ext cx="5400000" cy="2284814"/>
          </a:xfrm>
          <a:ln>
            <a:noFill/>
          </a:ln>
        </p:spPr>
        <p:txBody>
          <a:bodyPr tIns="1368000">
            <a:normAutofit/>
          </a:bodyPr>
          <a:lstStyle>
            <a:lvl1pPr marL="0" indent="0" algn="ctr">
              <a:buNone/>
              <a:defRPr sz="20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nb-NO" dirty="0"/>
              <a:t>Sett inn bilde</a:t>
            </a:r>
          </a:p>
        </p:txBody>
      </p:sp>
      <p:sp>
        <p:nvSpPr>
          <p:cNvPr id="23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2244971" y="3706428"/>
            <a:ext cx="3996000" cy="244606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  <p:sp>
        <p:nvSpPr>
          <p:cNvPr id="30" name="Plassholder for tekst 3"/>
          <p:cNvSpPr>
            <a:spLocks noGrp="1"/>
          </p:cNvSpPr>
          <p:nvPr>
            <p:ph type="body" sz="quarter" idx="22" hasCustomPrompt="1"/>
          </p:nvPr>
        </p:nvSpPr>
        <p:spPr>
          <a:xfrm>
            <a:off x="7814832" y="3706428"/>
            <a:ext cx="3996000" cy="244606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15C53D89-EC5A-454A-BF37-E8045634CD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000" y="6282000"/>
            <a:ext cx="1978610" cy="43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64776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bilder med tekst SORT 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title" hasCustomPrompt="1"/>
          </p:nvPr>
        </p:nvSpPr>
        <p:spPr>
          <a:xfrm>
            <a:off x="838800" y="363600"/>
            <a:ext cx="10961831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nb-NO" dirty="0"/>
              <a:t>Klikk for å skrive tittel</a:t>
            </a:r>
          </a:p>
        </p:txBody>
      </p:sp>
      <p:sp>
        <p:nvSpPr>
          <p:cNvPr id="9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479425" y="3935158"/>
            <a:ext cx="3456000" cy="546879"/>
          </a:xfrm>
          <a:prstGeom prst="rect">
            <a:avLst/>
          </a:prstGeom>
        </p:spPr>
        <p:txBody>
          <a:bodyPr lIns="36000" tIns="36000" rIns="36000" bIns="3600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Overskrift</a:t>
            </a:r>
          </a:p>
        </p:txBody>
      </p:sp>
      <p:sp>
        <p:nvSpPr>
          <p:cNvPr id="10" name="Plassholder for tekst 10"/>
          <p:cNvSpPr>
            <a:spLocks noGrp="1"/>
          </p:cNvSpPr>
          <p:nvPr>
            <p:ph type="body" sz="quarter" idx="13"/>
          </p:nvPr>
        </p:nvSpPr>
        <p:spPr>
          <a:xfrm>
            <a:off x="479425" y="4487608"/>
            <a:ext cx="3456000" cy="1505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None/>
              <a:defRPr sz="2000"/>
            </a:lvl1pPr>
            <a:lvl2pPr marL="457200" indent="0" algn="ctr">
              <a:lnSpc>
                <a:spcPct val="110000"/>
              </a:lnSpc>
              <a:buNone/>
              <a:defRPr sz="1800"/>
            </a:lvl2pPr>
            <a:lvl3pPr marL="914400" indent="0" algn="ctr">
              <a:lnSpc>
                <a:spcPct val="110000"/>
              </a:lnSpc>
              <a:buNone/>
              <a:defRPr sz="1600"/>
            </a:lvl3pPr>
            <a:lvl4pPr marL="1371600" indent="0" algn="ctr">
              <a:lnSpc>
                <a:spcPct val="110000"/>
              </a:lnSpc>
              <a:buNone/>
              <a:defRPr sz="1400"/>
            </a:lvl4pPr>
            <a:lvl5pPr marL="1828800" indent="0" algn="ctr">
              <a:lnSpc>
                <a:spcPct val="110000"/>
              </a:lnSpc>
              <a:buNone/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241865" y="3935158"/>
            <a:ext cx="3456000" cy="546879"/>
          </a:xfrm>
          <a:prstGeom prst="rect">
            <a:avLst/>
          </a:prstGeom>
        </p:spPr>
        <p:txBody>
          <a:bodyPr lIns="36000" tIns="36000" rIns="36000" bIns="3600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Overskrift</a:t>
            </a:r>
          </a:p>
        </p:txBody>
      </p:sp>
      <p:sp>
        <p:nvSpPr>
          <p:cNvPr id="12" name="Plassholder for tekst 10"/>
          <p:cNvSpPr>
            <a:spLocks noGrp="1"/>
          </p:cNvSpPr>
          <p:nvPr>
            <p:ph type="body" sz="quarter" idx="14"/>
          </p:nvPr>
        </p:nvSpPr>
        <p:spPr>
          <a:xfrm>
            <a:off x="4241865" y="4487608"/>
            <a:ext cx="3456000" cy="1505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None/>
              <a:defRPr sz="2000"/>
            </a:lvl1pPr>
            <a:lvl2pPr marL="457200" indent="0" algn="ctr">
              <a:lnSpc>
                <a:spcPct val="110000"/>
              </a:lnSpc>
              <a:buNone/>
              <a:defRPr sz="1800"/>
            </a:lvl2pPr>
            <a:lvl3pPr marL="914400" indent="0" algn="ctr">
              <a:lnSpc>
                <a:spcPct val="110000"/>
              </a:lnSpc>
              <a:buNone/>
              <a:defRPr sz="1600"/>
            </a:lvl3pPr>
            <a:lvl4pPr marL="1371600" indent="0" algn="ctr">
              <a:lnSpc>
                <a:spcPct val="110000"/>
              </a:lnSpc>
              <a:buNone/>
              <a:defRPr sz="1400"/>
            </a:lvl4pPr>
            <a:lvl5pPr marL="1828800" indent="0" algn="ctr">
              <a:lnSpc>
                <a:spcPct val="110000"/>
              </a:lnSpc>
              <a:buNone/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3" name="Plassholder for tekst 4"/>
          <p:cNvSpPr>
            <a:spLocks noGrp="1"/>
          </p:cNvSpPr>
          <p:nvPr>
            <p:ph type="body" sz="quarter" idx="17" hasCustomPrompt="1"/>
          </p:nvPr>
        </p:nvSpPr>
        <p:spPr>
          <a:xfrm>
            <a:off x="8004306" y="3935158"/>
            <a:ext cx="3456000" cy="546879"/>
          </a:xfrm>
          <a:prstGeom prst="rect">
            <a:avLst/>
          </a:prstGeom>
        </p:spPr>
        <p:txBody>
          <a:bodyPr lIns="36000" tIns="36000" rIns="36000" bIns="3600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Overskrift</a:t>
            </a:r>
          </a:p>
        </p:txBody>
      </p:sp>
      <p:sp>
        <p:nvSpPr>
          <p:cNvPr id="14" name="Plassholder for tekst 10"/>
          <p:cNvSpPr>
            <a:spLocks noGrp="1"/>
          </p:cNvSpPr>
          <p:nvPr>
            <p:ph type="body" sz="quarter" idx="18"/>
          </p:nvPr>
        </p:nvSpPr>
        <p:spPr>
          <a:xfrm>
            <a:off x="8004306" y="4487608"/>
            <a:ext cx="3456000" cy="1505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None/>
              <a:defRPr sz="2000"/>
            </a:lvl1pPr>
            <a:lvl2pPr marL="457200" indent="0" algn="ctr">
              <a:lnSpc>
                <a:spcPct val="110000"/>
              </a:lnSpc>
              <a:buNone/>
              <a:defRPr sz="1800"/>
            </a:lvl2pPr>
            <a:lvl3pPr marL="914400" indent="0" algn="ctr">
              <a:lnSpc>
                <a:spcPct val="110000"/>
              </a:lnSpc>
              <a:buNone/>
              <a:defRPr sz="1600"/>
            </a:lvl3pPr>
            <a:lvl4pPr marL="1371600" indent="0" algn="ctr">
              <a:lnSpc>
                <a:spcPct val="110000"/>
              </a:lnSpc>
              <a:buNone/>
              <a:defRPr sz="1400"/>
            </a:lvl4pPr>
            <a:lvl5pPr marL="1828800" indent="0" algn="ctr">
              <a:lnSpc>
                <a:spcPct val="110000"/>
              </a:lnSpc>
              <a:buNone/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0" name="Plassholder for bilde 15"/>
          <p:cNvSpPr>
            <a:spLocks noGrp="1" noChangeAspect="1"/>
          </p:cNvSpPr>
          <p:nvPr>
            <p:ph type="pic" sz="quarter" idx="20"/>
          </p:nvPr>
        </p:nvSpPr>
        <p:spPr>
          <a:xfrm>
            <a:off x="1055425" y="1631158"/>
            <a:ext cx="2304000" cy="2304000"/>
          </a:xfrm>
          <a:prstGeom prst="ellipse">
            <a:avLst/>
          </a:prstGeom>
          <a:solidFill>
            <a:schemeClr val="tx2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b" anchorCtr="0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1" name="Plassholder for bilde 15"/>
          <p:cNvSpPr>
            <a:spLocks noGrp="1" noChangeAspect="1"/>
          </p:cNvSpPr>
          <p:nvPr>
            <p:ph type="pic" sz="quarter" idx="21"/>
          </p:nvPr>
        </p:nvSpPr>
        <p:spPr>
          <a:xfrm>
            <a:off x="4956803" y="1631158"/>
            <a:ext cx="2304000" cy="2304000"/>
          </a:xfrm>
          <a:prstGeom prst="ellipse">
            <a:avLst/>
          </a:prstGeom>
          <a:solidFill>
            <a:schemeClr val="tx2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b" anchorCtr="0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2" name="Plassholder for bilde 15"/>
          <p:cNvSpPr>
            <a:spLocks noGrp="1" noChangeAspect="1"/>
          </p:cNvSpPr>
          <p:nvPr>
            <p:ph type="pic" sz="quarter" idx="22"/>
          </p:nvPr>
        </p:nvSpPr>
        <p:spPr>
          <a:xfrm>
            <a:off x="8580306" y="1631158"/>
            <a:ext cx="2304000" cy="2304000"/>
          </a:xfrm>
          <a:prstGeom prst="ellipse">
            <a:avLst/>
          </a:prstGeom>
          <a:solidFill>
            <a:schemeClr val="tx2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b" anchorCtr="0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A0159758-41B4-4521-8E43-59CA6EC03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000" y="6282000"/>
            <a:ext cx="1978610" cy="43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3211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at SORT 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841810" y="914400"/>
            <a:ext cx="8508380" cy="3801437"/>
          </a:xfrm>
        </p:spPr>
        <p:txBody>
          <a:bodyPr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400" b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5400" dirty="0"/>
              <a:t>«</a:t>
            </a:r>
            <a:r>
              <a:rPr lang="nb-NO" dirty="0"/>
              <a:t>Klikk for sette </a:t>
            </a:r>
            <a:br>
              <a:rPr lang="nb-NO" dirty="0"/>
            </a:br>
            <a:r>
              <a:rPr lang="nb-NO" dirty="0"/>
              <a:t>inn et sitat. Husk anførselstegn!</a:t>
            </a:r>
            <a:r>
              <a:rPr lang="nb-NO" sz="5400" dirty="0"/>
              <a:t>»</a:t>
            </a:r>
            <a:endParaRPr lang="nb-NO" dirty="0"/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13" hasCustomPrompt="1"/>
          </p:nvPr>
        </p:nvSpPr>
        <p:spPr>
          <a:xfrm>
            <a:off x="1841810" y="4972442"/>
            <a:ext cx="8507412" cy="441325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Navn </a:t>
            </a:r>
            <a:r>
              <a:rPr lang="nb-NO" dirty="0" err="1"/>
              <a:t>Navnesen</a:t>
            </a:r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F93B5DB9-2385-4EE8-B279-2F77C8A551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000" y="6282000"/>
            <a:ext cx="1978610" cy="43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98736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fade/>
      </p:transition>
    </mc:Choice>
    <mc:Fallback xmlns="">
      <p:transition spd="slow" advClick="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ltittel med bilde S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6858000"/>
          </a:xfrm>
          <a:solidFill>
            <a:schemeClr val="tx1">
              <a:lumMod val="75000"/>
              <a:lumOff val="25000"/>
            </a:schemeClr>
          </a:solidFill>
        </p:spPr>
        <p:txBody>
          <a:bodyPr lIns="183600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b-NO" dirty="0"/>
              <a:t>Sett inn bilde</a:t>
            </a:r>
          </a:p>
        </p:txBody>
      </p:sp>
      <p:sp>
        <p:nvSpPr>
          <p:cNvPr id="4" name="Plassholder for tekst 15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429000"/>
            <a:ext cx="6120000" cy="1732839"/>
          </a:xfrm>
          <a:solidFill>
            <a:schemeClr val="tx1">
              <a:alpha val="80000"/>
            </a:schemeClr>
          </a:solidFill>
        </p:spPr>
        <p:txBody>
          <a:bodyPr lIns="792000" anchor="ctr">
            <a:norm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None/>
              <a:defRPr sz="3600" b="1" baseline="0">
                <a:solidFill>
                  <a:schemeClr val="bg1"/>
                </a:solidFill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Skriv inn deltittel her</a:t>
            </a:r>
          </a:p>
        </p:txBody>
      </p:sp>
      <p:sp>
        <p:nvSpPr>
          <p:cNvPr id="7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8131359" y="6407992"/>
            <a:ext cx="4060641" cy="450008"/>
          </a:xfrm>
        </p:spPr>
        <p:txBody>
          <a:bodyPr rIns="180000">
            <a:normAutofit/>
          </a:bodyPr>
          <a:lstStyle>
            <a:lvl1pPr marL="0" indent="0" algn="r">
              <a:buNone/>
              <a:defRPr sz="1000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  <p:sp>
        <p:nvSpPr>
          <p:cNvPr id="5" name="Plassholder for tekst 2"/>
          <p:cNvSpPr>
            <a:spLocks noGrp="1"/>
          </p:cNvSpPr>
          <p:nvPr>
            <p:ph type="body" sz="quarter" idx="17" hasCustomPrompt="1"/>
          </p:nvPr>
        </p:nvSpPr>
        <p:spPr>
          <a:xfrm>
            <a:off x="360000" y="6282000"/>
            <a:ext cx="1980000" cy="432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0" tIns="0" rIns="0" bIns="0">
            <a:normAutofit/>
          </a:bodyPr>
          <a:lstStyle>
            <a:lvl1pPr marL="0" indent="0">
              <a:buNone/>
              <a:defRPr sz="200"/>
            </a:lvl1pPr>
          </a:lstStyle>
          <a:p>
            <a:pPr lvl="0"/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852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om side SORT 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F5B471C-331E-4693-A898-42A310E40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000" y="6282000"/>
            <a:ext cx="1978610" cy="43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80702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ningsside SORT ">
    <p:bg>
      <p:bgPr>
        <a:solidFill>
          <a:srgbClr val="3E3E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3344" y="3011400"/>
            <a:ext cx="3825312" cy="83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00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5000">
        <p:fade/>
      </p:transition>
    </mc:Choice>
    <mc:Fallback xmlns="">
      <p:transition spd="slow" advClick="0" advTm="5000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side valgfritt bil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4" title="Klikk ikonet for å legge til et bilde"/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12211050" cy="6858000"/>
          </a:xfrm>
          <a:solidFill>
            <a:schemeClr val="bg2"/>
          </a:solidFill>
        </p:spPr>
        <p:txBody>
          <a:bodyPr wrap="none" lIns="1800000" tIns="36000" anchor="ctr" anchorCtr="1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Sett inn bilde</a:t>
            </a:r>
          </a:p>
        </p:txBody>
      </p:sp>
      <p:sp>
        <p:nvSpPr>
          <p:cNvPr id="25" name="Plassholder for tekst 24"/>
          <p:cNvSpPr>
            <a:spLocks noGrp="1"/>
          </p:cNvSpPr>
          <p:nvPr>
            <p:ph type="body" sz="quarter" idx="24" hasCustomPrompt="1"/>
          </p:nvPr>
        </p:nvSpPr>
        <p:spPr>
          <a:xfrm>
            <a:off x="-19050" y="0"/>
            <a:ext cx="12211050" cy="850362"/>
          </a:xfrm>
          <a:blipFill dpi="0" rotWithShape="1">
            <a:blip r:embed="rId2">
              <a:alphaModFix amt="8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200"/>
            </a:lvl1pPr>
          </a:lstStyle>
          <a:p>
            <a:pPr lvl="0"/>
            <a:r>
              <a:rPr lang="en-US" dirty="0"/>
              <a:t>?</a:t>
            </a:r>
            <a:endParaRPr lang="nb-NO" dirty="0"/>
          </a:p>
        </p:txBody>
      </p:sp>
      <p:sp>
        <p:nvSpPr>
          <p:cNvPr id="22" name="Plassholder for tekst 18"/>
          <p:cNvSpPr>
            <a:spLocks noGrp="1"/>
          </p:cNvSpPr>
          <p:nvPr>
            <p:ph type="body" sz="quarter" idx="23" hasCustomPrompt="1"/>
          </p:nvPr>
        </p:nvSpPr>
        <p:spPr>
          <a:xfrm>
            <a:off x="-19050" y="2032921"/>
            <a:ext cx="6121270" cy="2160000"/>
          </a:xfrm>
          <a:solidFill>
            <a:schemeClr val="tx1">
              <a:alpha val="80000"/>
            </a:schemeClr>
          </a:solidFill>
        </p:spPr>
        <p:txBody>
          <a:bodyPr lIns="792000" rIns="144000" anchor="ctr" anchorCtr="0">
            <a:noAutofit/>
          </a:bodyPr>
          <a:lstStyle>
            <a:lvl1pPr marL="0" indent="0">
              <a:buNone/>
              <a:defRPr sz="3600" b="1" baseline="0">
                <a:solidFill>
                  <a:schemeClr val="bg1"/>
                </a:solidFill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Tittel</a:t>
            </a:r>
            <a:r>
              <a:rPr lang="en-US" dirty="0"/>
              <a:t> p</a:t>
            </a:r>
            <a:r>
              <a:rPr lang="nb-NO" dirty="0"/>
              <a:t>å maks tre linjer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6" hasCustomPrompt="1"/>
          </p:nvPr>
        </p:nvSpPr>
        <p:spPr>
          <a:xfrm>
            <a:off x="-19050" y="4192921"/>
            <a:ext cx="6121270" cy="336798"/>
          </a:xfrm>
          <a:solidFill>
            <a:schemeClr val="tx1">
              <a:lumMod val="65000"/>
              <a:lumOff val="35000"/>
              <a:alpha val="77647"/>
            </a:schemeClr>
          </a:solidFill>
        </p:spPr>
        <p:txBody>
          <a:bodyPr rIns="144000" anchor="ctr" anchorCtr="0">
            <a:noAutofit/>
          </a:bodyPr>
          <a:lstStyle>
            <a:lvl1pPr marL="396000" indent="0" algn="r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Navn</a:t>
            </a:r>
            <a:r>
              <a:rPr lang="en-US" dirty="0"/>
              <a:t> p</a:t>
            </a:r>
            <a:r>
              <a:rPr lang="nb-NO" dirty="0"/>
              <a:t>å foredragsholder</a:t>
            </a:r>
          </a:p>
        </p:txBody>
      </p:sp>
      <p:sp>
        <p:nvSpPr>
          <p:cNvPr id="10" name="Plassholder for tekst 2"/>
          <p:cNvSpPr>
            <a:spLocks noGrp="1"/>
          </p:cNvSpPr>
          <p:nvPr>
            <p:ph type="body" sz="quarter" idx="17" hasCustomPrompt="1"/>
          </p:nvPr>
        </p:nvSpPr>
        <p:spPr>
          <a:xfrm>
            <a:off x="-19050" y="4529719"/>
            <a:ext cx="6121270" cy="336798"/>
          </a:xfrm>
          <a:solidFill>
            <a:schemeClr val="tx1">
              <a:lumMod val="65000"/>
              <a:lumOff val="35000"/>
              <a:alpha val="78000"/>
            </a:schemeClr>
          </a:solidFill>
        </p:spPr>
        <p:txBody>
          <a:bodyPr rIns="144000" anchor="ctr" anchorCtr="0">
            <a:noAutofit/>
          </a:bodyPr>
          <a:lstStyle>
            <a:lvl1pPr marL="396000" indent="0" algn="r">
              <a:lnSpc>
                <a:spcPts val="23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Sted og dato</a:t>
            </a:r>
          </a:p>
        </p:txBody>
      </p:sp>
      <p:sp>
        <p:nvSpPr>
          <p:cNvPr id="8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8131359" y="6407992"/>
            <a:ext cx="4060641" cy="450008"/>
          </a:xfrm>
        </p:spPr>
        <p:txBody>
          <a:bodyPr rIns="180000">
            <a:normAutofit/>
          </a:bodyPr>
          <a:lstStyle>
            <a:lvl1pPr marL="0" indent="0" algn="r">
              <a:buNone/>
              <a:defRPr sz="1000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</p:spTree>
    <p:extLst>
      <p:ext uri="{BB962C8B-B14F-4D97-AF65-F5344CB8AC3E}">
        <p14:creationId xmlns:p14="http://schemas.microsoft.com/office/powerpoint/2010/main" val="343549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uiExpand="1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2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innhold HVIT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 baseline="0"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skrive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>
            <a:noAutofit/>
          </a:bodyPr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nb-NO" dirty="0"/>
              <a:t>Klikk for å legge til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</p:txBody>
      </p:sp>
    </p:spTree>
    <p:extLst>
      <p:ext uri="{BB962C8B-B14F-4D97-AF65-F5344CB8AC3E}">
        <p14:creationId xmlns:p14="http://schemas.microsoft.com/office/powerpoint/2010/main" val="137344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 innholdsdeler HVIT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106732"/>
          </a:xfrm>
          <a:noFill/>
        </p:spPr>
        <p:txBody>
          <a:bodyPr>
            <a:noAutofit/>
          </a:bodyPr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nb-NO" dirty="0"/>
              <a:t>Klikk for å legge til innhold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dirty="0"/>
              <a:t>Klikk for å skrive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106732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nb-NO" dirty="0"/>
              <a:t>Klikk for å legge til innhold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</p:txBody>
      </p:sp>
      <p:sp>
        <p:nvSpPr>
          <p:cNvPr id="8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932357"/>
            <a:ext cx="5181600" cy="244606"/>
          </a:xfrm>
        </p:spPr>
        <p:txBody>
          <a:bodyPr rIns="0">
            <a:normAutofit/>
          </a:bodyPr>
          <a:lstStyle>
            <a:lvl1pPr marL="0" indent="0" algn="r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dirty="0"/>
              <a:t>Foto- / kildekreditering</a:t>
            </a:r>
          </a:p>
        </p:txBody>
      </p:sp>
      <p:sp>
        <p:nvSpPr>
          <p:cNvPr id="9" name="Plassholder for tekst 3"/>
          <p:cNvSpPr>
            <a:spLocks noGrp="1"/>
          </p:cNvSpPr>
          <p:nvPr>
            <p:ph type="body" sz="quarter" idx="16" hasCustomPrompt="1"/>
          </p:nvPr>
        </p:nvSpPr>
        <p:spPr>
          <a:xfrm>
            <a:off x="6172200" y="5932357"/>
            <a:ext cx="5181600" cy="244606"/>
          </a:xfrm>
        </p:spPr>
        <p:txBody>
          <a:bodyPr rIns="0">
            <a:normAutofit/>
          </a:bodyPr>
          <a:lstStyle>
            <a:lvl1pPr marL="0" indent="0" algn="r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dirty="0"/>
              <a:t>Foto- /kildekreditering</a:t>
            </a:r>
          </a:p>
        </p:txBody>
      </p:sp>
    </p:spTree>
    <p:extLst>
      <p:ext uri="{BB962C8B-B14F-4D97-AF65-F5344CB8AC3E}">
        <p14:creationId xmlns:p14="http://schemas.microsoft.com/office/powerpoint/2010/main" val="384362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e innholdsdeler HVI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dirty="0"/>
              <a:t>Klikk for legge inn tittel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838200" y="1821516"/>
            <a:ext cx="3456000" cy="411084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nb-NO" dirty="0"/>
              <a:t>Klikk for å legge til innhold</a:t>
            </a:r>
          </a:p>
        </p:txBody>
      </p:sp>
      <p:sp>
        <p:nvSpPr>
          <p:cNvPr id="7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405324" y="1821516"/>
            <a:ext cx="3456000" cy="4110841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nb-NO" dirty="0"/>
              <a:t>Klikk for å legge til innhold</a:t>
            </a:r>
          </a:p>
        </p:txBody>
      </p:sp>
      <p:sp>
        <p:nvSpPr>
          <p:cNvPr id="8" name="Plassholder for innhold 3"/>
          <p:cNvSpPr>
            <a:spLocks noGrp="1"/>
          </p:cNvSpPr>
          <p:nvPr>
            <p:ph sz="half" idx="13" hasCustomPrompt="1"/>
          </p:nvPr>
        </p:nvSpPr>
        <p:spPr>
          <a:xfrm>
            <a:off x="7985256" y="1821516"/>
            <a:ext cx="3456000" cy="4110841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nb-NO" dirty="0"/>
              <a:t>Klikk for å legge til innhold</a:t>
            </a:r>
          </a:p>
        </p:txBody>
      </p:sp>
      <p:sp>
        <p:nvSpPr>
          <p:cNvPr id="9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932357"/>
            <a:ext cx="3456000" cy="244606"/>
          </a:xfrm>
        </p:spPr>
        <p:txBody>
          <a:bodyPr rIns="0">
            <a:normAutofit/>
          </a:bodyPr>
          <a:lstStyle>
            <a:lvl1pPr marL="0" indent="0" algn="r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dirty="0"/>
              <a:t>Foto- / kildekreditering</a:t>
            </a:r>
          </a:p>
        </p:txBody>
      </p:sp>
      <p:sp>
        <p:nvSpPr>
          <p:cNvPr id="10" name="Plassholder for tekst 3"/>
          <p:cNvSpPr>
            <a:spLocks noGrp="1"/>
          </p:cNvSpPr>
          <p:nvPr>
            <p:ph type="body" sz="quarter" idx="16" hasCustomPrompt="1"/>
          </p:nvPr>
        </p:nvSpPr>
        <p:spPr>
          <a:xfrm>
            <a:off x="4405324" y="5932357"/>
            <a:ext cx="3456000" cy="244606"/>
          </a:xfrm>
        </p:spPr>
        <p:txBody>
          <a:bodyPr rIns="0">
            <a:normAutofit/>
          </a:bodyPr>
          <a:lstStyle>
            <a:lvl1pPr marL="0" indent="0" algn="r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dirty="0"/>
              <a:t>Foto- / kildekreditering</a:t>
            </a:r>
          </a:p>
        </p:txBody>
      </p:sp>
      <p:sp>
        <p:nvSpPr>
          <p:cNvPr id="11" name="Plassholder for tekst 3"/>
          <p:cNvSpPr>
            <a:spLocks noGrp="1"/>
          </p:cNvSpPr>
          <p:nvPr>
            <p:ph type="body" sz="quarter" idx="17" hasCustomPrompt="1"/>
          </p:nvPr>
        </p:nvSpPr>
        <p:spPr>
          <a:xfrm>
            <a:off x="7990920" y="5932357"/>
            <a:ext cx="3456000" cy="244606"/>
          </a:xfrm>
        </p:spPr>
        <p:txBody>
          <a:bodyPr rIns="0">
            <a:normAutofit/>
          </a:bodyPr>
          <a:lstStyle>
            <a:lvl1pPr marL="0" indent="0" algn="r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dirty="0"/>
              <a:t>Foto- / kildekreditering</a:t>
            </a:r>
          </a:p>
        </p:txBody>
      </p:sp>
    </p:spTree>
    <p:extLst>
      <p:ext uri="{BB962C8B-B14F-4D97-AF65-F5344CB8AC3E}">
        <p14:creationId xmlns:p14="http://schemas.microsoft.com/office/powerpoint/2010/main" val="216698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e - heldekkende HVIT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5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6858000"/>
          </a:xfrm>
        </p:spPr>
        <p:txBody>
          <a:bodyPr lIns="162000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b-NO" dirty="0"/>
              <a:t>Sett inn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8131359" y="6407992"/>
            <a:ext cx="4060641" cy="450008"/>
          </a:xfrm>
        </p:spPr>
        <p:txBody>
          <a:bodyPr rIns="180000">
            <a:normAutofit/>
          </a:bodyPr>
          <a:lstStyle>
            <a:lvl1pPr marL="0" indent="0" algn="r">
              <a:buNone/>
              <a:defRPr sz="1000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  <p:sp>
        <p:nvSpPr>
          <p:cNvPr id="5" name="Plassholder for tekst 2"/>
          <p:cNvSpPr>
            <a:spLocks noGrp="1"/>
          </p:cNvSpPr>
          <p:nvPr>
            <p:ph type="body" sz="quarter" idx="17" hasCustomPrompt="1"/>
          </p:nvPr>
        </p:nvSpPr>
        <p:spPr>
          <a:xfrm>
            <a:off x="360000" y="6282000"/>
            <a:ext cx="1980000" cy="432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0" tIns="0" rIns="0" bIns="0">
            <a:normAutofit/>
          </a:bodyPr>
          <a:lstStyle>
            <a:lvl1pPr marL="0" indent="0">
              <a:buNone/>
              <a:defRPr sz="200"/>
            </a:lvl1pPr>
          </a:lstStyle>
          <a:p>
            <a:pPr lvl="0"/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745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kstfelt over bilde SO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5" descr="&#10;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lIns="0" tIns="468000" anchor="ctr" anchorCtr="0">
            <a:normAutofit/>
          </a:bodyPr>
          <a:lstStyle>
            <a:lvl1pPr marL="0" indent="0" algn="ctr">
              <a:buNone/>
              <a:defRPr sz="800" baseline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Sett inn bilde</a:t>
            </a:r>
          </a:p>
        </p:txBody>
      </p:sp>
      <p:sp>
        <p:nvSpPr>
          <p:cNvPr id="4" name="Plassholder for tekst 15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19101"/>
            <a:ext cx="12192000" cy="929639"/>
          </a:xfrm>
          <a:solidFill>
            <a:schemeClr val="tx1">
              <a:alpha val="60000"/>
            </a:schemeClr>
          </a:solidFill>
        </p:spPr>
        <p:txBody>
          <a:bodyPr lIns="792000" anchor="ctr">
            <a:no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None/>
              <a:defRPr sz="3600" b="1" baseline="0">
                <a:solidFill>
                  <a:schemeClr val="bg1"/>
                </a:solidFill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Skriv inn deltittel her</a:t>
            </a:r>
          </a:p>
        </p:txBody>
      </p:sp>
      <p:sp>
        <p:nvSpPr>
          <p:cNvPr id="7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8131359" y="6407992"/>
            <a:ext cx="4060641" cy="450008"/>
          </a:xfrm>
        </p:spPr>
        <p:txBody>
          <a:bodyPr rIns="180000">
            <a:normAutofit/>
          </a:bodyPr>
          <a:lstStyle>
            <a:lvl1pPr marL="0" indent="0" algn="r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17"/>
          </p:nvPr>
        </p:nvSpPr>
        <p:spPr>
          <a:xfrm>
            <a:off x="0" y="1348740"/>
            <a:ext cx="12192000" cy="886635"/>
          </a:xfrm>
          <a:solidFill>
            <a:schemeClr val="tx1">
              <a:alpha val="60000"/>
            </a:schemeClr>
          </a:solidFill>
        </p:spPr>
        <p:txBody>
          <a:bodyPr wrap="square" tIns="72000" bIns="72000">
            <a:spAutoFit/>
          </a:bodyPr>
          <a:lstStyle>
            <a:lvl1pPr marL="1008000">
              <a:defRPr>
                <a:solidFill>
                  <a:schemeClr val="bg1"/>
                </a:solidFill>
              </a:defRPr>
            </a:lvl1pPr>
            <a:lvl2pPr marL="1008000">
              <a:defRPr>
                <a:solidFill>
                  <a:schemeClr val="bg1"/>
                </a:solidFill>
              </a:defRPr>
            </a:lvl2pPr>
            <a:lvl3pPr marL="1008000">
              <a:defRPr>
                <a:solidFill>
                  <a:schemeClr val="bg1"/>
                </a:solidFill>
              </a:defRPr>
            </a:lvl3pPr>
            <a:lvl4pPr marL="1008000">
              <a:defRPr>
                <a:solidFill>
                  <a:schemeClr val="bg1"/>
                </a:solidFill>
              </a:defRPr>
            </a:lvl4pPr>
            <a:lvl5pPr marL="1008000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type="body" sz="quarter" idx="18" hasCustomPrompt="1"/>
          </p:nvPr>
        </p:nvSpPr>
        <p:spPr>
          <a:xfrm>
            <a:off x="360000" y="6282000"/>
            <a:ext cx="1980000" cy="432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0" tIns="0" rIns="0" bIns="0">
            <a:normAutofit/>
          </a:bodyPr>
          <a:lstStyle>
            <a:lvl1pPr marL="0" indent="0">
              <a:buNone/>
              <a:defRPr sz="200"/>
            </a:lvl1pPr>
          </a:lstStyle>
          <a:p>
            <a:pPr lvl="0"/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275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kstfelt over bilde HV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5" descr="&#10;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lIns="0" tIns="468000" anchor="ctr" anchorCtr="0">
            <a:normAutofit/>
          </a:bodyPr>
          <a:lstStyle>
            <a:lvl1pPr marL="0" indent="0" algn="ctr">
              <a:buNone/>
              <a:defRPr sz="800" baseline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Sett inn bilde</a:t>
            </a:r>
          </a:p>
        </p:txBody>
      </p:sp>
      <p:sp>
        <p:nvSpPr>
          <p:cNvPr id="4" name="Plassholder for tekst 15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19101"/>
            <a:ext cx="12192000" cy="929639"/>
          </a:xfrm>
          <a:solidFill>
            <a:schemeClr val="tx1">
              <a:alpha val="60000"/>
            </a:schemeClr>
          </a:solidFill>
        </p:spPr>
        <p:txBody>
          <a:bodyPr lIns="792000" anchor="ctr">
            <a:no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None/>
              <a:defRPr sz="3600" b="1" baseline="0">
                <a:solidFill>
                  <a:schemeClr val="bg1"/>
                </a:solidFill>
                <a:latin typeface="Arial" panose="020B0604020202020204" pitchFamily="34" charset="0"/>
                <a:ea typeface="Open Sans Semibold" panose="020B07060308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Skriv inn deltittel her</a:t>
            </a:r>
          </a:p>
        </p:txBody>
      </p:sp>
      <p:sp>
        <p:nvSpPr>
          <p:cNvPr id="7" name="Plassholder for tekst 3"/>
          <p:cNvSpPr>
            <a:spLocks noGrp="1"/>
          </p:cNvSpPr>
          <p:nvPr>
            <p:ph type="body" sz="quarter" idx="15" hasCustomPrompt="1"/>
          </p:nvPr>
        </p:nvSpPr>
        <p:spPr>
          <a:xfrm>
            <a:off x="8131359" y="6407992"/>
            <a:ext cx="4060641" cy="450008"/>
          </a:xfrm>
        </p:spPr>
        <p:txBody>
          <a:bodyPr rIns="180000">
            <a:normAutofit/>
          </a:bodyPr>
          <a:lstStyle>
            <a:lvl1pPr marL="0" indent="0" algn="r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dirty="0"/>
              <a:t>Foto: © Navn på fotograf og bildebyrå</a:t>
            </a:r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17"/>
          </p:nvPr>
        </p:nvSpPr>
        <p:spPr>
          <a:xfrm>
            <a:off x="0" y="1348740"/>
            <a:ext cx="12192000" cy="886635"/>
          </a:xfrm>
          <a:solidFill>
            <a:schemeClr val="tx1">
              <a:alpha val="60000"/>
            </a:schemeClr>
          </a:solidFill>
        </p:spPr>
        <p:txBody>
          <a:bodyPr wrap="square" tIns="72000" bIns="72000">
            <a:spAutoFit/>
          </a:bodyPr>
          <a:lstStyle>
            <a:lvl1pPr marL="1008000">
              <a:defRPr>
                <a:solidFill>
                  <a:schemeClr val="bg1"/>
                </a:solidFill>
              </a:defRPr>
            </a:lvl1pPr>
            <a:lvl2pPr marL="1008000">
              <a:defRPr>
                <a:solidFill>
                  <a:schemeClr val="bg1"/>
                </a:solidFill>
              </a:defRPr>
            </a:lvl2pPr>
            <a:lvl3pPr marL="1008000">
              <a:defRPr>
                <a:solidFill>
                  <a:schemeClr val="bg1"/>
                </a:solidFill>
              </a:defRPr>
            </a:lvl3pPr>
            <a:lvl4pPr marL="1008000">
              <a:defRPr>
                <a:solidFill>
                  <a:schemeClr val="bg1"/>
                </a:solidFill>
              </a:defRPr>
            </a:lvl4pPr>
            <a:lvl5pPr marL="1008000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</p:txBody>
      </p:sp>
      <p:sp>
        <p:nvSpPr>
          <p:cNvPr id="9" name="Plassholder for tekst 2"/>
          <p:cNvSpPr>
            <a:spLocks noGrp="1"/>
          </p:cNvSpPr>
          <p:nvPr>
            <p:ph type="body" sz="quarter" idx="18" hasCustomPrompt="1"/>
          </p:nvPr>
        </p:nvSpPr>
        <p:spPr>
          <a:xfrm>
            <a:off x="360000" y="6282000"/>
            <a:ext cx="1980000" cy="432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lIns="0" tIns="0" rIns="0" bIns="0">
            <a:normAutofit/>
          </a:bodyPr>
          <a:lstStyle>
            <a:lvl1pPr marL="0" indent="0">
              <a:buNone/>
              <a:defRPr sz="200"/>
            </a:lvl1pPr>
          </a:lstStyle>
          <a:p>
            <a:pPr lvl="0"/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187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00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skrive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00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Rediger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000" y="6282000"/>
            <a:ext cx="1978609" cy="43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19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9" r:id="rId2"/>
    <p:sldLayoutId id="2147483668" r:id="rId3"/>
    <p:sldLayoutId id="2147483650" r:id="rId4"/>
    <p:sldLayoutId id="2147483652" r:id="rId5"/>
    <p:sldLayoutId id="2147483662" r:id="rId6"/>
    <p:sldLayoutId id="2147483673" r:id="rId7"/>
    <p:sldLayoutId id="2147483705" r:id="rId8"/>
    <p:sldLayoutId id="2147483706" r:id="rId9"/>
    <p:sldLayoutId id="2147483671" r:id="rId10"/>
    <p:sldLayoutId id="2147483669" r:id="rId11"/>
    <p:sldLayoutId id="2147483666" r:id="rId12"/>
    <p:sldLayoutId id="2147483693" r:id="rId13"/>
    <p:sldLayoutId id="2147483659" r:id="rId14"/>
    <p:sldLayoutId id="2147483691" r:id="rId15"/>
    <p:sldLayoutId id="2147483688" r:id="rId16"/>
    <p:sldLayoutId id="2147483677" r:id="rId17"/>
    <p:sldLayoutId id="2147483678" r:id="rId18"/>
    <p:sldLayoutId id="2147483679" r:id="rId19"/>
    <p:sldLayoutId id="2147483690" r:id="rId20"/>
    <p:sldLayoutId id="2147483683" r:id="rId21"/>
    <p:sldLayoutId id="2147483684" r:id="rId22"/>
    <p:sldLayoutId id="2147483685" r:id="rId23"/>
    <p:sldLayoutId id="2147483687" r:id="rId24"/>
    <p:sldLayoutId id="2147483694" r:id="rId25"/>
    <p:sldLayoutId id="2147483692" r:id="rId26"/>
    <p:sldLayoutId id="2147483657" r:id="rId2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 baseline="0">
          <a:solidFill>
            <a:schemeClr val="tx1"/>
          </a:solidFill>
          <a:latin typeface="Arial" panose="020B0604020202020204" pitchFamily="34" charset="0"/>
          <a:ea typeface="Open Sans Semibold" panose="020B0706030804020204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7593D560-EFFA-1295-6F73-F3AD0345945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305464B-F9D2-A1B0-FFC1-6AFD6448DB0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-19050" y="1733797"/>
            <a:ext cx="6532666" cy="2459124"/>
          </a:xfrm>
        </p:spPr>
        <p:txBody>
          <a:bodyPr/>
          <a:lstStyle/>
          <a:p>
            <a:r>
              <a:rPr lang="nb-NO" sz="2400" dirty="0"/>
              <a:t>Forholdet mellom fri bevegelighet av personer og regelverket om trygd – </a:t>
            </a:r>
            <a:r>
              <a:rPr lang="nb-NO" sz="2400" i="1" dirty="0"/>
              <a:t>eksemplifisert ved kravet om sykeforsikring som vilkår for opphold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8275918-5C96-D2A4-8AFB-791723EC723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-19050" y="4192921"/>
            <a:ext cx="6532666" cy="336798"/>
          </a:xfrm>
        </p:spPr>
        <p:txBody>
          <a:bodyPr/>
          <a:lstStyle/>
          <a:p>
            <a:r>
              <a:rPr lang="nb-NO" dirty="0"/>
              <a:t>Mariann Nilsen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9C974323-CC4D-C747-B559-E0E514A86AE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-19050" y="4529719"/>
            <a:ext cx="6532666" cy="336798"/>
          </a:xfrm>
        </p:spPr>
        <p:txBody>
          <a:bodyPr/>
          <a:lstStyle/>
          <a:p>
            <a:r>
              <a:rPr lang="nb-NO" dirty="0"/>
              <a:t>Tromsø, 19.09.2023</a:t>
            </a:r>
          </a:p>
        </p:txBody>
      </p:sp>
    </p:spTree>
    <p:extLst>
      <p:ext uri="{BB962C8B-B14F-4D97-AF65-F5344CB8AC3E}">
        <p14:creationId xmlns:p14="http://schemas.microsoft.com/office/powerpoint/2010/main" val="319289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7F188D-152F-D6CC-4B7C-1FC8F98E6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Oppholdsgrunnlagene som EØS-borger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7CE880D2-DBD3-8656-75EC-52B5FE38FB20}"/>
              </a:ext>
            </a:extLst>
          </p:cNvPr>
          <p:cNvSpPr txBox="1"/>
          <p:nvPr/>
        </p:nvSpPr>
        <p:spPr>
          <a:xfrm>
            <a:off x="838200" y="1609725"/>
            <a:ext cx="1072515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Direktiv</a:t>
            </a:r>
            <a:r>
              <a:rPr lang="en-US" dirty="0"/>
              <a:t> 2004/38/EC om </a:t>
            </a:r>
            <a:r>
              <a:rPr lang="en-US" dirty="0" err="1"/>
              <a:t>fri</a:t>
            </a:r>
            <a:r>
              <a:rPr lang="en-US" dirty="0"/>
              <a:t> </a:t>
            </a:r>
            <a:r>
              <a:rPr lang="en-US" dirty="0" err="1"/>
              <a:t>personbevegelighet</a:t>
            </a:r>
            <a:r>
              <a:rPr lang="en-US" dirty="0"/>
              <a:t> </a:t>
            </a:r>
          </a:p>
          <a:p>
            <a:r>
              <a:rPr lang="en-US" b="1" u="sng" dirty="0"/>
              <a:t>Article 7 - Right of residence for more than three months</a:t>
            </a:r>
          </a:p>
          <a:p>
            <a:pPr marL="342900" indent="-342900">
              <a:buAutoNum type="arabicPeriod"/>
            </a:pPr>
            <a:r>
              <a:rPr lang="en-US" dirty="0"/>
              <a:t>All Union citizens shall have the right of residence on the territory of another Member State for a period of longer than three months if they:</a:t>
            </a:r>
          </a:p>
          <a:p>
            <a:pPr marL="342900" indent="-342900">
              <a:buAutoNum type="alphaLcParenBoth"/>
            </a:pPr>
            <a:r>
              <a:rPr lang="en-US" dirty="0"/>
              <a:t>are </a:t>
            </a:r>
            <a:r>
              <a:rPr lang="en-US" b="1" dirty="0"/>
              <a:t>workers or self-employed </a:t>
            </a:r>
            <a:r>
              <a:rPr lang="en-US" dirty="0"/>
              <a:t>persons in the host Member State; or</a:t>
            </a:r>
          </a:p>
          <a:p>
            <a:pPr marL="342900" indent="-342900">
              <a:buAutoNum type="alphaLcParenBoth"/>
            </a:pPr>
            <a:r>
              <a:rPr lang="en-US" dirty="0"/>
              <a:t>have </a:t>
            </a:r>
            <a:r>
              <a:rPr lang="en-US" b="1" dirty="0"/>
              <a:t>sufficient resources </a:t>
            </a:r>
            <a:r>
              <a:rPr lang="en-US" dirty="0"/>
              <a:t>for themselves and their family members not to become a burden on the social assistance system of the host Member State during their period of residence and have comprehensive sickness insurance cover in the host Member State; or</a:t>
            </a:r>
          </a:p>
          <a:p>
            <a:pPr marL="342900" indent="-342900">
              <a:buAutoNum type="alphaLcParenBoth"/>
            </a:pPr>
            <a:r>
              <a:rPr lang="en-US" dirty="0"/>
              <a:t>are enrolled at a private or public establishment, accredited or financed by the host Member State on the basis of its legislation or administrative practice, for the principal purpose of following a course of </a:t>
            </a:r>
            <a:r>
              <a:rPr lang="en-US" b="1" dirty="0"/>
              <a:t>study</a:t>
            </a:r>
            <a:r>
              <a:rPr lang="en-US" dirty="0"/>
              <a:t>, including vocational training; and</a:t>
            </a:r>
          </a:p>
          <a:p>
            <a:pPr lvl="1"/>
            <a:r>
              <a:rPr lang="en-US" dirty="0"/>
              <a:t>have comprehensive sickness insurance cover in the host Member State and assure the relevant     national authority, by means of a declaration or by such equivalent means as they may choose, that they have sufficient resources for themselves and their family members not to become a burden on the social assistance system of the host Member State during their period of residence; or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3066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494492-E1F9-5F04-C4BC-A8C0D4B0A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296525" cy="1325563"/>
          </a:xfrm>
        </p:spPr>
        <p:txBody>
          <a:bodyPr>
            <a:normAutofit/>
          </a:bodyPr>
          <a:lstStyle/>
          <a:p>
            <a:r>
              <a:rPr lang="nb-NO" dirty="0"/>
              <a:t>Oppholdsgrunnlaget og kravet om sykeforsikring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55EA698-41B9-A7F3-9A4E-FCE66933F9D1}"/>
              </a:ext>
            </a:extLst>
          </p:cNvPr>
          <p:cNvSpPr txBox="1"/>
          <p:nvPr/>
        </p:nvSpPr>
        <p:spPr>
          <a:xfrm>
            <a:off x="1104405" y="1923802"/>
            <a:ext cx="931619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Direktivet</a:t>
            </a:r>
            <a:r>
              <a:rPr lang="en-US" dirty="0"/>
              <a:t> om </a:t>
            </a:r>
            <a:r>
              <a:rPr lang="en-US" dirty="0" err="1"/>
              <a:t>fri</a:t>
            </a:r>
            <a:r>
              <a:rPr lang="en-US" dirty="0"/>
              <a:t> </a:t>
            </a:r>
            <a:r>
              <a:rPr lang="en-US" dirty="0" err="1"/>
              <a:t>personbevegelighet</a:t>
            </a:r>
            <a:r>
              <a:rPr lang="en-US" dirty="0"/>
              <a:t> </a:t>
            </a:r>
            <a:r>
              <a:rPr lang="en-US" dirty="0" err="1"/>
              <a:t>artikkel</a:t>
            </a:r>
            <a:r>
              <a:rPr lang="en-US" dirty="0"/>
              <a:t> 7(1)(b):</a:t>
            </a:r>
          </a:p>
          <a:p>
            <a:r>
              <a:rPr lang="en-US" dirty="0"/>
              <a:t>All Union citizens shall have the right of residence on the territory of another Member State for a period of longer than three months if they: </a:t>
            </a:r>
          </a:p>
          <a:p>
            <a:r>
              <a:rPr lang="en-US" dirty="0"/>
              <a:t>(b) 	have sufficient resources for themselves and their family members not to become 	a burden on the social assistance system of the host Member State during their 	period of residence and </a:t>
            </a:r>
            <a:r>
              <a:rPr lang="en-US" b="1" dirty="0"/>
              <a:t>have comprehensive sickness insurance cover in 	the host Member State</a:t>
            </a:r>
          </a:p>
          <a:p>
            <a:pPr marL="342900" indent="-342900">
              <a:buAutoNum type="alphaLcParenBoth"/>
            </a:pPr>
            <a:endParaRPr lang="en-US" b="1" dirty="0"/>
          </a:p>
          <a:p>
            <a:r>
              <a:rPr lang="en-US" dirty="0" err="1"/>
              <a:t>Utlendingsloven</a:t>
            </a:r>
            <a:r>
              <a:rPr lang="en-US" dirty="0"/>
              <a:t> § 112 </a:t>
            </a:r>
            <a:r>
              <a:rPr lang="en-US" dirty="0" err="1"/>
              <a:t>første</a:t>
            </a:r>
            <a:r>
              <a:rPr lang="en-US" dirty="0"/>
              <a:t> </a:t>
            </a:r>
            <a:r>
              <a:rPr lang="en-US" dirty="0" err="1"/>
              <a:t>ledd</a:t>
            </a:r>
            <a:r>
              <a:rPr lang="en-US" dirty="0"/>
              <a:t> </a:t>
            </a:r>
            <a:r>
              <a:rPr lang="en-US" dirty="0" err="1"/>
              <a:t>bokstav</a:t>
            </a:r>
            <a:r>
              <a:rPr lang="en-US" dirty="0"/>
              <a:t> c):</a:t>
            </a:r>
            <a:br>
              <a:rPr lang="en-US" dirty="0"/>
            </a:br>
            <a:r>
              <a:rPr lang="nb-NO" dirty="0"/>
              <a:t>En EØS-borger har </a:t>
            </a:r>
            <a:r>
              <a:rPr lang="nb-NO" dirty="0" err="1"/>
              <a:t>oppholdsrett</a:t>
            </a:r>
            <a:r>
              <a:rPr lang="nb-NO" dirty="0"/>
              <a:t> utover tre måneder så lenge vedkommende</a:t>
            </a:r>
          </a:p>
          <a:p>
            <a:r>
              <a:rPr lang="nb-NO" dirty="0"/>
              <a:t>(c) 	råder over tilstrekkelige midler til å forsørge seg selv og eventuelle medfølgende 	familiemedlemmer og er </a:t>
            </a:r>
            <a:r>
              <a:rPr lang="nb-NO" b="1" dirty="0"/>
              <a:t>omfattet av en sykeforsikring som dekker alle 	risikoer under oppholdet</a:t>
            </a:r>
          </a:p>
        </p:txBody>
      </p:sp>
    </p:spTree>
    <p:extLst>
      <p:ext uri="{BB962C8B-B14F-4D97-AF65-F5344CB8AC3E}">
        <p14:creationId xmlns:p14="http://schemas.microsoft.com/office/powerpoint/2010/main" val="117760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6A6525-CFD4-AD67-A964-13521EC2B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27426" cy="1325563"/>
          </a:xfrm>
        </p:spPr>
        <p:txBody>
          <a:bodyPr>
            <a:normAutofit/>
          </a:bodyPr>
          <a:lstStyle/>
          <a:p>
            <a:r>
              <a:rPr lang="nb-NO" sz="3200" dirty="0"/>
              <a:t>C-535/19 </a:t>
            </a:r>
            <a:r>
              <a:rPr lang="fr-FR" sz="3200" i="1" dirty="0"/>
              <a:t>A v Latvijas Republikas Veselības ministrija</a:t>
            </a:r>
            <a:endParaRPr lang="nb-NO" sz="3200" i="1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391B9072-EE7F-A96E-BD07-DD9F4F8FCC3D}"/>
              </a:ext>
            </a:extLst>
          </p:cNvPr>
          <p:cNvSpPr txBox="1"/>
          <p:nvPr/>
        </p:nvSpPr>
        <p:spPr>
          <a:xfrm>
            <a:off x="838200" y="1598310"/>
            <a:ext cx="1009609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b-NO" sz="2000" dirty="0"/>
              <a:t>Faktum: Italiensk borger flyttet til Latvia og oppholdsgrunnlaget var direktivets artikkel 7(1)(b). Han ba latviske myndigheter om å bli tilsluttet en obligatorisk offentlig sykeforsikringsordning som gir tilgang til statsfinansiert legebehandling.</a:t>
            </a:r>
          </a:p>
          <a:p>
            <a:pPr marL="285750" indent="-285750">
              <a:buFontTx/>
              <a:buChar char="-"/>
            </a:pPr>
            <a:r>
              <a:rPr lang="nb-NO" sz="2000" dirty="0"/>
              <a:t>Spørsmål om det var adgang til å utelukke økonomisk inaktive EØS-borgere fra en offentlig sykeforsikringsordning når EØS-borgeren oppholder seg i tråd med direktivet </a:t>
            </a:r>
          </a:p>
          <a:p>
            <a:pPr marL="285750" indent="-285750">
              <a:buFontTx/>
              <a:buChar char="-"/>
            </a:pPr>
            <a:r>
              <a:rPr lang="nb-NO" sz="2000" dirty="0"/>
              <a:t>Rett til å bli tilsluttet den offentlige ordningen fordi Latvia er den kompetente stat etter trygdeforordningen </a:t>
            </a:r>
          </a:p>
          <a:p>
            <a:pPr marL="285750" indent="-285750">
              <a:buFontTx/>
              <a:buChar char="-"/>
            </a:pPr>
            <a:r>
              <a:rPr lang="da-DK" sz="2000" dirty="0"/>
              <a:t>Sykeforsikringskravet i artikkel 7 skal sikre at oppholdet ikke blir en urimelig byrde på offentlige velferdsordninger. For å gi vilkåret effektiv virkning kan det ikke kreves at tilgangen til en offentlig ordning er gratis </a:t>
            </a:r>
          </a:p>
          <a:p>
            <a:pPr marL="285750" indent="-285750">
              <a:buFontTx/>
              <a:buChar char="-"/>
            </a:pPr>
            <a:r>
              <a:rPr lang="nb-NO" sz="2000" dirty="0"/>
              <a:t>En økonomisk inaktiv EØS-borger som oppholder seg i en EØS-stat i tråd med direktivet har rett til å bli tilsluttet en offentlig sykeforsikringsordning dersom staten vedkommende oppholder seg i er den kompetente staten etter trygdeforordningen. Men EØS-borgeren kan ikke kreve å bli tilsluttet den offentlige ordningen gratis.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080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DE214B-877D-7955-0184-45000DD38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20252" cy="1325563"/>
          </a:xfrm>
        </p:spPr>
        <p:txBody>
          <a:bodyPr>
            <a:normAutofit/>
          </a:bodyPr>
          <a:lstStyle/>
          <a:p>
            <a:r>
              <a:rPr lang="nb-NO" dirty="0"/>
              <a:t>C-247/20 </a:t>
            </a:r>
            <a:r>
              <a:rPr lang="nb-NO" i="1" dirty="0"/>
              <a:t>VI v </a:t>
            </a:r>
            <a:r>
              <a:rPr lang="en-US" i="1" dirty="0"/>
              <a:t>Commissioners for Her Majesty's Revenue and Customs</a:t>
            </a:r>
            <a:endParaRPr lang="nb-NO" i="1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A762F4AF-6E9C-ABB5-B7C5-5670D7E3E84B}"/>
              </a:ext>
            </a:extLst>
          </p:cNvPr>
          <p:cNvSpPr txBox="1"/>
          <p:nvPr/>
        </p:nvSpPr>
        <p:spPr>
          <a:xfrm>
            <a:off x="749630" y="1931040"/>
            <a:ext cx="106927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b-NO" sz="2000" dirty="0"/>
              <a:t>Faktum: Pakistansk borger som bor i Nord-Irland sammen med familien, deriblant en sønn som er EU-borger. Opphold som primær omsorgsperson for et barn som er EU-borger</a:t>
            </a:r>
          </a:p>
          <a:p>
            <a:pPr marL="285750" indent="-285750">
              <a:buFontTx/>
              <a:buChar char="-"/>
            </a:pPr>
            <a:r>
              <a:rPr lang="nb-NO" sz="2000" dirty="0"/>
              <a:t>Første spørsmål var om det er krav til sykeforsikring når EU-borgeren har fått varig opphold etter direktivet. </a:t>
            </a:r>
          </a:p>
          <a:p>
            <a:pPr marL="285750" indent="-285750">
              <a:buFontTx/>
              <a:buChar char="-"/>
            </a:pPr>
            <a:r>
              <a:rPr lang="nb-NO" sz="2000" dirty="0"/>
              <a:t>Det kan ikke kreves sykeforsikring når barnet og dennes forelder har fått varig opphold</a:t>
            </a:r>
          </a:p>
          <a:p>
            <a:pPr marL="285750" indent="-285750">
              <a:buFontTx/>
              <a:buChar char="-"/>
            </a:pPr>
            <a:r>
              <a:rPr lang="nb-NO" sz="2000" dirty="0"/>
              <a:t>Andre spørsmål var om det kan kreves sykeforsikring av barnet og forelderen når oppholdsgrunnlaget er artikkel 7(1)(b), forut for oppnåelse av varig opphold </a:t>
            </a:r>
          </a:p>
          <a:p>
            <a:pPr marL="285750" indent="-285750">
              <a:buFontTx/>
              <a:buChar char="-"/>
            </a:pPr>
            <a:r>
              <a:rPr lang="nb-NO" sz="2000" dirty="0"/>
              <a:t>Både EU-borgeren og familiemedlemmet må være dekket av en sykeforsikring under hele oppholdet frem til varig </a:t>
            </a:r>
            <a:r>
              <a:rPr lang="nb-NO" sz="2000" dirty="0" err="1"/>
              <a:t>oppholdsrett</a:t>
            </a:r>
            <a:r>
              <a:rPr lang="nb-NO" sz="2000" dirty="0"/>
              <a:t> er oppnådd </a:t>
            </a:r>
          </a:p>
          <a:p>
            <a:pPr marL="285750" indent="-285750">
              <a:buFontTx/>
              <a:buChar char="-"/>
            </a:pPr>
            <a:r>
              <a:rPr lang="nb-NO" sz="2000" dirty="0"/>
              <a:t>Kravet om sykeforsikring er oppfylt når vedkommende er blitt tilsluttet en offentlig sykeforsikringsordning i staten de oppholder seg i</a:t>
            </a:r>
          </a:p>
        </p:txBody>
      </p:sp>
    </p:spTree>
    <p:extLst>
      <p:ext uri="{BB962C8B-B14F-4D97-AF65-F5344CB8AC3E}">
        <p14:creationId xmlns:p14="http://schemas.microsoft.com/office/powerpoint/2010/main" val="160324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227ED4C-8A27-D4F9-E103-B3D3A91FB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Kravet om sykeforsikring i Norge 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84A8FEE4-56D5-5160-0B3D-206433CEF756}"/>
              </a:ext>
            </a:extLst>
          </p:cNvPr>
          <p:cNvSpPr txBox="1"/>
          <p:nvPr/>
        </p:nvSpPr>
        <p:spPr>
          <a:xfrm>
            <a:off x="838200" y="2073172"/>
            <a:ext cx="92211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b-NO" dirty="0"/>
              <a:t>Tidligere praksis: Krav om privat sykeforsikring i 5 år – frem til varig opphold </a:t>
            </a:r>
          </a:p>
          <a:p>
            <a:pPr marL="285750" indent="-285750">
              <a:buFontTx/>
              <a:buChar char="-"/>
            </a:pPr>
            <a:r>
              <a:rPr lang="nb-NO" dirty="0"/>
              <a:t>Vedtok 31. januar i år instruks AI - 1/2023:</a:t>
            </a:r>
          </a:p>
          <a:p>
            <a:pPr marL="1200150" lvl="2" indent="-285750">
              <a:buFontTx/>
              <a:buChar char="-"/>
            </a:pPr>
            <a:r>
              <a:rPr lang="nb-NO" dirty="0"/>
              <a:t>Sykeforsikringskravet etter utlendingsloven § 112 er oppfylt i Norge for en EØS-borger og dennes familie­medlemmer dersom de kan anses som medlemmer av folketrygden</a:t>
            </a:r>
          </a:p>
          <a:p>
            <a:pPr marL="1200150" lvl="2" indent="-285750">
              <a:buFontTx/>
              <a:buChar char="-"/>
            </a:pPr>
            <a:r>
              <a:rPr lang="nb-NO" dirty="0"/>
              <a:t>EØS-borgeren og dennes familiemedlemmer må være omfattet av en egen sykeforsikring inntil medlemskap i folketrygden er oppnådd</a:t>
            </a:r>
          </a:p>
          <a:p>
            <a:pPr lvl="2"/>
            <a:endParaRPr lang="nb-NO" dirty="0"/>
          </a:p>
          <a:p>
            <a:r>
              <a:rPr lang="nb-NO" dirty="0"/>
              <a:t>Egen sykeforsikring – kan være en privat forsikring, men også for eksempel et europeisk helsetrygdkort. </a:t>
            </a:r>
          </a:p>
        </p:txBody>
      </p:sp>
    </p:spTree>
    <p:extLst>
      <p:ext uri="{BB962C8B-B14F-4D97-AF65-F5344CB8AC3E}">
        <p14:creationId xmlns:p14="http://schemas.microsoft.com/office/powerpoint/2010/main" val="280800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9015BD7-D20B-1A69-9198-98717D2CC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Medlemskap i folketrygden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CD541DCD-819B-FCDE-ED43-EBBAF84B5B97}"/>
              </a:ext>
            </a:extLst>
          </p:cNvPr>
          <p:cNvSpPr txBox="1"/>
          <p:nvPr/>
        </p:nvSpPr>
        <p:spPr>
          <a:xfrm>
            <a:off x="838200" y="2225078"/>
            <a:ext cx="97605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Folketrygdloven § 2-1</a:t>
            </a:r>
          </a:p>
          <a:p>
            <a:pPr marL="285750" indent="-285750">
              <a:buFontTx/>
              <a:buChar char="-"/>
            </a:pPr>
            <a:r>
              <a:rPr lang="nb-NO" dirty="0"/>
              <a:t>Personer som er bosatt i Norge</a:t>
            </a:r>
          </a:p>
          <a:p>
            <a:pPr marL="285750" indent="-285750">
              <a:buFontTx/>
              <a:buChar char="-"/>
            </a:pPr>
            <a:r>
              <a:rPr lang="nb-NO" dirty="0"/>
              <a:t>Som bosatt i Norge regnes den som oppholder seg i Norge, når oppholdet er </a:t>
            </a:r>
            <a:r>
              <a:rPr lang="nb-NO" b="1" dirty="0"/>
              <a:t>ment å vare eller har vart minst 12 måneder</a:t>
            </a:r>
            <a:r>
              <a:rPr lang="nb-NO" dirty="0"/>
              <a:t>. </a:t>
            </a:r>
          </a:p>
          <a:p>
            <a:pPr marL="285750" indent="-285750">
              <a:buFontTx/>
              <a:buChar char="-"/>
            </a:pPr>
            <a:r>
              <a:rPr lang="nb-NO" dirty="0"/>
              <a:t>Det er et vilkår for medlemskap at vedkommende har lovlig opphold i Norge</a:t>
            </a:r>
          </a:p>
          <a:p>
            <a:pPr marL="285750" indent="-285750">
              <a:buFontTx/>
              <a:buChar char="-"/>
            </a:pPr>
            <a:endParaRPr lang="nb-NO" dirty="0"/>
          </a:p>
          <a:p>
            <a:pPr marL="285750" indent="-285750">
              <a:buFontTx/>
              <a:buChar char="-"/>
            </a:pPr>
            <a:endParaRPr lang="nb-NO" dirty="0"/>
          </a:p>
          <a:p>
            <a:r>
              <a:rPr lang="nb-NO" dirty="0"/>
              <a:t>Medlemskap gir ikke rett på konkrete ytelser da vilkårene for ytelsene også må være oppfylt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4420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54D60CA-88CF-28AB-243E-F2347BC88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Instruks om sykeforsikringskravet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18947C8F-F3CB-ED7A-57D8-F10C5FBA47C9}"/>
              </a:ext>
            </a:extLst>
          </p:cNvPr>
          <p:cNvSpPr txBox="1"/>
          <p:nvPr/>
        </p:nvSpPr>
        <p:spPr>
          <a:xfrm>
            <a:off x="838200" y="1911928"/>
            <a:ext cx="98565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b-NO" dirty="0"/>
              <a:t>Opphold som har vart minst 12 måneder</a:t>
            </a:r>
          </a:p>
          <a:p>
            <a:pPr marL="285750" indent="-285750">
              <a:buFontTx/>
              <a:buChar char="-"/>
            </a:pPr>
            <a:r>
              <a:rPr lang="nb-NO" dirty="0"/>
              <a:t>Ment å vare 12 måneder: vedkommende må ha adgang til å oppholde seg i Norge i minst 12 sammenhengende måneder ved ankomst</a:t>
            </a:r>
          </a:p>
          <a:p>
            <a:pPr marL="285750" indent="-285750">
              <a:buFontTx/>
              <a:buChar char="-"/>
            </a:pPr>
            <a:r>
              <a:rPr lang="nb-NO" dirty="0"/>
              <a:t>EØS-borgere og eventuelle familie­medlemmer må være dekket av en egen sykeforsikring de 12 første månedene fra ankomst, og deretter er de medlemmer i folketrygden </a:t>
            </a:r>
          </a:p>
          <a:p>
            <a:pPr marL="285750" indent="-285750">
              <a:buFontTx/>
              <a:buChar char="-"/>
            </a:pPr>
            <a:endParaRPr lang="nb-NO" dirty="0"/>
          </a:p>
          <a:p>
            <a:pPr marL="285750" indent="-285750">
              <a:buFontTx/>
              <a:buChar char="-"/>
            </a:pPr>
            <a:r>
              <a:rPr lang="nb-NO" dirty="0"/>
              <a:t>De fleste land har en </a:t>
            </a:r>
            <a:r>
              <a:rPr lang="nb-NO" dirty="0" err="1"/>
              <a:t>avgiftsbasert</a:t>
            </a:r>
            <a:r>
              <a:rPr lang="nb-NO" dirty="0"/>
              <a:t> offentlig ordning, og ikke bostedsbasert </a:t>
            </a:r>
          </a:p>
          <a:p>
            <a:pPr marL="285750" indent="-285750">
              <a:buFontTx/>
              <a:buChar char="-"/>
            </a:pPr>
            <a:r>
              <a:rPr lang="nb-NO" dirty="0"/>
              <a:t>Rimelig løsning i Norge</a:t>
            </a:r>
          </a:p>
          <a:p>
            <a:pPr marL="285750" indent="-285750">
              <a:buFontTx/>
              <a:buChar char="-"/>
            </a:pPr>
            <a:r>
              <a:rPr lang="nb-NO" dirty="0"/>
              <a:t>Vilkåret skal ha effekt </a:t>
            </a:r>
          </a:p>
          <a:p>
            <a:pPr marL="285750" indent="-285750">
              <a:buFontTx/>
              <a:buChar char="-"/>
            </a:pPr>
            <a:r>
              <a:rPr lang="nb-NO" dirty="0"/>
              <a:t>C-535/19: Kreve avgift, eller kreve at vedkommende har eller opprettholder en privat sykeforsikring som det offentlige kan kreve refusjon fra</a:t>
            </a:r>
          </a:p>
        </p:txBody>
      </p:sp>
    </p:spTree>
    <p:extLst>
      <p:ext uri="{BB962C8B-B14F-4D97-AF65-F5344CB8AC3E}">
        <p14:creationId xmlns:p14="http://schemas.microsoft.com/office/powerpoint/2010/main" val="195228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291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5000">
        <p:fade/>
      </p:transition>
    </mc:Choice>
    <mc:Fallback xmlns="">
      <p:transition spd="slow" advClick="0" advTm="5000">
        <p:fade/>
      </p:transition>
    </mc:Fallback>
  </mc:AlternateContent>
</p:sld>
</file>

<file path=ppt/theme/theme1.xml><?xml version="1.0" encoding="utf-8"?>
<a:theme xmlns:a="http://schemas.openxmlformats.org/drawingml/2006/main" name="Default Theme">
  <a:themeElements>
    <a:clrScheme name="ASD">
      <a:dk1>
        <a:srgbClr val="000000"/>
      </a:dk1>
      <a:lt1>
        <a:srgbClr val="FFFFFF"/>
      </a:lt1>
      <a:dk2>
        <a:srgbClr val="003761"/>
      </a:dk2>
      <a:lt2>
        <a:srgbClr val="FFFFFF"/>
      </a:lt2>
      <a:accent1>
        <a:srgbClr val="0084A9"/>
      </a:accent1>
      <a:accent2>
        <a:srgbClr val="F58025"/>
      </a:accent2>
      <a:accent3>
        <a:srgbClr val="A49A9A"/>
      </a:accent3>
      <a:accent4>
        <a:srgbClr val="449D3D"/>
      </a:accent4>
      <a:accent5>
        <a:srgbClr val="FBD036"/>
      </a:accent5>
      <a:accent6>
        <a:srgbClr val="5A6E82"/>
      </a:accent6>
      <a:hlink>
        <a:srgbClr val="30A5FF"/>
      </a:hlink>
      <a:folHlink>
        <a:srgbClr val="FF6875"/>
      </a:folHlink>
    </a:clrScheme>
    <a:fontScheme name="TESTFON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fault Theme" id="{BBF38635-DDE2-4901-9540-8F7B3A01FC24}" vid="{95CF1DCB-B4B2-4D3B-9E24-171711A2A1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2737</TotalTime>
  <Words>930</Words>
  <Application>Microsoft Office PowerPoint</Application>
  <PresentationFormat>Widescreen</PresentationFormat>
  <Paragraphs>55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2" baseType="lpstr">
      <vt:lpstr>Arial</vt:lpstr>
      <vt:lpstr>Open Sans</vt:lpstr>
      <vt:lpstr>Default Theme</vt:lpstr>
      <vt:lpstr>PowerPoint-presentasjon</vt:lpstr>
      <vt:lpstr>Oppholdsgrunnlagene som EØS-borger</vt:lpstr>
      <vt:lpstr>Oppholdsgrunnlaget og kravet om sykeforsikring</vt:lpstr>
      <vt:lpstr>C-535/19 A v Latvijas Republikas Veselības ministrija</vt:lpstr>
      <vt:lpstr>C-247/20 VI v Commissioners for Her Majesty's Revenue and Customs</vt:lpstr>
      <vt:lpstr>Kravet om sykeforsikring i Norge </vt:lpstr>
      <vt:lpstr>Medlemskap i folketrygden</vt:lpstr>
      <vt:lpstr>Instruks om sykeforsikringskravet</vt:lpstr>
      <vt:lpstr>PowerPoint-presentasjon</vt:lpstr>
    </vt:vector>
  </TitlesOfParts>
  <Company>DSS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Nilsen Mariann</dc:creator>
  <cp:lastModifiedBy>Nilsen Mariann</cp:lastModifiedBy>
  <cp:revision>10</cp:revision>
  <dcterms:created xsi:type="dcterms:W3CDTF">2023-09-04T10:54:56Z</dcterms:created>
  <dcterms:modified xsi:type="dcterms:W3CDTF">2023-09-18T16:40:03Z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fdf25c2-6206-49c4-94af-432acb840807_Enabled">
    <vt:lpwstr>true</vt:lpwstr>
  </property>
  <property fmtid="{D5CDD505-2E9C-101B-9397-08002B2CF9AE}" pid="3" name="MSIP_Label_9fdf25c2-6206-49c4-94af-432acb840807_SetDate">
    <vt:lpwstr>2023-09-04T13:34:45Z</vt:lpwstr>
  </property>
  <property fmtid="{D5CDD505-2E9C-101B-9397-08002B2CF9AE}" pid="4" name="MSIP_Label_9fdf25c2-6206-49c4-94af-432acb840807_Method">
    <vt:lpwstr>Standard</vt:lpwstr>
  </property>
  <property fmtid="{D5CDD505-2E9C-101B-9397-08002B2CF9AE}" pid="5" name="MSIP_Label_9fdf25c2-6206-49c4-94af-432acb840807_Name">
    <vt:lpwstr>Intern (AID)</vt:lpwstr>
  </property>
  <property fmtid="{D5CDD505-2E9C-101B-9397-08002B2CF9AE}" pid="6" name="MSIP_Label_9fdf25c2-6206-49c4-94af-432acb840807_SiteId">
    <vt:lpwstr>f696e186-1c3b-44cd-bf76-5ace0e7007bd</vt:lpwstr>
  </property>
  <property fmtid="{D5CDD505-2E9C-101B-9397-08002B2CF9AE}" pid="7" name="MSIP_Label_9fdf25c2-6206-49c4-94af-432acb840807_ActionId">
    <vt:lpwstr>96296e4d-2f9c-4a8d-a349-47b1c825e347</vt:lpwstr>
  </property>
  <property fmtid="{D5CDD505-2E9C-101B-9397-08002B2CF9AE}" pid="8" name="MSIP_Label_9fdf25c2-6206-49c4-94af-432acb840807_ContentBits">
    <vt:lpwstr>0</vt:lpwstr>
  </property>
</Properties>
</file>