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65" r:id="rId5"/>
    <p:sldId id="392" r:id="rId6"/>
    <p:sldId id="397" r:id="rId7"/>
    <p:sldId id="384" r:id="rId8"/>
    <p:sldId id="398" r:id="rId9"/>
    <p:sldId id="405" r:id="rId10"/>
    <p:sldId id="394" r:id="rId11"/>
    <p:sldId id="399" r:id="rId12"/>
    <p:sldId id="406" r:id="rId13"/>
    <p:sldId id="402" r:id="rId14"/>
    <p:sldId id="390" r:id="rId15"/>
    <p:sldId id="408" r:id="rId16"/>
    <p:sldId id="400" r:id="rId17"/>
    <p:sldId id="407" r:id="rId18"/>
  </p:sldIdLst>
  <p:sldSz cx="9144000" cy="5143500" type="screen16x9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78787"/>
    <a:srgbClr val="C30000"/>
    <a:srgbClr val="3E3832"/>
    <a:srgbClr val="A2AD00"/>
    <a:srgbClr val="06893A"/>
    <a:srgbClr val="005B82"/>
    <a:srgbClr val="66CBEC"/>
    <a:srgbClr val="EFEFEF"/>
    <a:srgbClr val="DADAD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2FE189-F5A1-49AC-85E5-B76422749884}" v="669" dt="2023-09-12T08:32:47.9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92" autoAdjust="0"/>
  </p:normalViewPr>
  <p:slideViewPr>
    <p:cSldViewPr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132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sen, Martin" userId="c018e346-68c4-4dcf-a782-5e0aa72bd6b1" providerId="ADAL" clId="{472FE189-F5A1-49AC-85E5-B76422749884}"/>
    <pc:docChg chg="undo custSel addSld delSld modSld sldOrd">
      <pc:chgData name="Andresen, Martin" userId="c018e346-68c4-4dcf-a782-5e0aa72bd6b1" providerId="ADAL" clId="{472FE189-F5A1-49AC-85E5-B76422749884}" dt="2023-09-15T08:52:38.501" v="10905" actId="20577"/>
      <pc:docMkLst>
        <pc:docMk/>
      </pc:docMkLst>
      <pc:sldChg chg="modSp mod">
        <pc:chgData name="Andresen, Martin" userId="c018e346-68c4-4dcf-a782-5e0aa72bd6b1" providerId="ADAL" clId="{472FE189-F5A1-49AC-85E5-B76422749884}" dt="2023-08-22T09:31:43.197" v="3599" actId="6549"/>
        <pc:sldMkLst>
          <pc:docMk/>
          <pc:sldMk cId="2817184611" sldId="265"/>
        </pc:sldMkLst>
        <pc:spChg chg="mod">
          <ac:chgData name="Andresen, Martin" userId="c018e346-68c4-4dcf-a782-5e0aa72bd6b1" providerId="ADAL" clId="{472FE189-F5A1-49AC-85E5-B76422749884}" dt="2023-08-22T08:22:37.781" v="2255" actId="6549"/>
          <ac:spMkLst>
            <pc:docMk/>
            <pc:sldMk cId="2817184611" sldId="265"/>
            <ac:spMk id="3" creationId="{00000000-0000-0000-0000-000000000000}"/>
          </ac:spMkLst>
        </pc:spChg>
        <pc:spChg chg="mod">
          <ac:chgData name="Andresen, Martin" userId="c018e346-68c4-4dcf-a782-5e0aa72bd6b1" providerId="ADAL" clId="{472FE189-F5A1-49AC-85E5-B76422749884}" dt="2023-08-22T09:31:43.197" v="3599" actId="6549"/>
          <ac:spMkLst>
            <pc:docMk/>
            <pc:sldMk cId="2817184611" sldId="265"/>
            <ac:spMk id="5" creationId="{00000000-0000-0000-0000-000000000000}"/>
          </ac:spMkLst>
        </pc:spChg>
      </pc:sldChg>
      <pc:sldChg chg="modSp mod ord">
        <pc:chgData name="Andresen, Martin" userId="c018e346-68c4-4dcf-a782-5e0aa72bd6b1" providerId="ADAL" clId="{472FE189-F5A1-49AC-85E5-B76422749884}" dt="2023-09-08T14:19:54.958" v="9347" actId="114"/>
        <pc:sldMkLst>
          <pc:docMk/>
          <pc:sldMk cId="3132298932" sldId="384"/>
        </pc:sldMkLst>
        <pc:spChg chg="mod">
          <ac:chgData name="Andresen, Martin" userId="c018e346-68c4-4dcf-a782-5e0aa72bd6b1" providerId="ADAL" clId="{472FE189-F5A1-49AC-85E5-B76422749884}" dt="2023-08-31T10:13:57.777" v="9340" actId="15"/>
          <ac:spMkLst>
            <pc:docMk/>
            <pc:sldMk cId="3132298932" sldId="384"/>
            <ac:spMk id="2" creationId="{00000000-0000-0000-0000-000000000000}"/>
          </ac:spMkLst>
        </pc:spChg>
        <pc:spChg chg="mod">
          <ac:chgData name="Andresen, Martin" userId="c018e346-68c4-4dcf-a782-5e0aa72bd6b1" providerId="ADAL" clId="{472FE189-F5A1-49AC-85E5-B76422749884}" dt="2023-09-08T14:19:54.958" v="9347" actId="114"/>
          <ac:spMkLst>
            <pc:docMk/>
            <pc:sldMk cId="3132298932" sldId="384"/>
            <ac:spMk id="3" creationId="{00000000-0000-0000-0000-000000000000}"/>
          </ac:spMkLst>
        </pc:spChg>
      </pc:sldChg>
      <pc:sldChg chg="del">
        <pc:chgData name="Andresen, Martin" userId="c018e346-68c4-4dcf-a782-5e0aa72bd6b1" providerId="ADAL" clId="{472FE189-F5A1-49AC-85E5-B76422749884}" dt="2023-08-21T11:07:51.217" v="460" actId="47"/>
        <pc:sldMkLst>
          <pc:docMk/>
          <pc:sldMk cId="667305029" sldId="387"/>
        </pc:sldMkLst>
      </pc:sldChg>
      <pc:sldChg chg="modSp del mod">
        <pc:chgData name="Andresen, Martin" userId="c018e346-68c4-4dcf-a782-5e0aa72bd6b1" providerId="ADAL" clId="{472FE189-F5A1-49AC-85E5-B76422749884}" dt="2023-08-21T13:50:54.783" v="879" actId="2696"/>
        <pc:sldMkLst>
          <pc:docMk/>
          <pc:sldMk cId="2531394667" sldId="388"/>
        </pc:sldMkLst>
        <pc:spChg chg="mod">
          <ac:chgData name="Andresen, Martin" userId="c018e346-68c4-4dcf-a782-5e0aa72bd6b1" providerId="ADAL" clId="{472FE189-F5A1-49AC-85E5-B76422749884}" dt="2023-08-21T13:43:33.115" v="680" actId="6549"/>
          <ac:spMkLst>
            <pc:docMk/>
            <pc:sldMk cId="2531394667" sldId="388"/>
            <ac:spMk id="3" creationId="{00000000-0000-0000-0000-000000000000}"/>
          </ac:spMkLst>
        </pc:spChg>
      </pc:sldChg>
      <pc:sldChg chg="modSp mod">
        <pc:chgData name="Andresen, Martin" userId="c018e346-68c4-4dcf-a782-5e0aa72bd6b1" providerId="ADAL" clId="{472FE189-F5A1-49AC-85E5-B76422749884}" dt="2023-09-15T08:52:38.501" v="10905" actId="20577"/>
        <pc:sldMkLst>
          <pc:docMk/>
          <pc:sldMk cId="489569825" sldId="390"/>
        </pc:sldMkLst>
        <pc:spChg chg="mod">
          <ac:chgData name="Andresen, Martin" userId="c018e346-68c4-4dcf-a782-5e0aa72bd6b1" providerId="ADAL" clId="{472FE189-F5A1-49AC-85E5-B76422749884}" dt="2023-09-15T08:52:38.501" v="10905" actId="20577"/>
          <ac:spMkLst>
            <pc:docMk/>
            <pc:sldMk cId="489569825" sldId="390"/>
            <ac:spMk id="2" creationId="{00000000-0000-0000-0000-000000000000}"/>
          </ac:spMkLst>
        </pc:spChg>
        <pc:spChg chg="mod">
          <ac:chgData name="Andresen, Martin" userId="c018e346-68c4-4dcf-a782-5e0aa72bd6b1" providerId="ADAL" clId="{472FE189-F5A1-49AC-85E5-B76422749884}" dt="2023-09-11T10:44:07.027" v="10082" actId="114"/>
          <ac:spMkLst>
            <pc:docMk/>
            <pc:sldMk cId="489569825" sldId="390"/>
            <ac:spMk id="3" creationId="{00000000-0000-0000-0000-000000000000}"/>
          </ac:spMkLst>
        </pc:spChg>
      </pc:sldChg>
      <pc:sldChg chg="modSp del mod ord">
        <pc:chgData name="Andresen, Martin" userId="c018e346-68c4-4dcf-a782-5e0aa72bd6b1" providerId="ADAL" clId="{472FE189-F5A1-49AC-85E5-B76422749884}" dt="2023-08-22T09:08:19.124" v="3203" actId="2696"/>
        <pc:sldMkLst>
          <pc:docMk/>
          <pc:sldMk cId="2570268671" sldId="391"/>
        </pc:sldMkLst>
        <pc:spChg chg="mod">
          <ac:chgData name="Andresen, Martin" userId="c018e346-68c4-4dcf-a782-5e0aa72bd6b1" providerId="ADAL" clId="{472FE189-F5A1-49AC-85E5-B76422749884}" dt="2023-08-22T09:01:34.348" v="2948" actId="20577"/>
          <ac:spMkLst>
            <pc:docMk/>
            <pc:sldMk cId="2570268671" sldId="391"/>
            <ac:spMk id="2" creationId="{00000000-0000-0000-0000-000000000000}"/>
          </ac:spMkLst>
        </pc:spChg>
        <pc:spChg chg="mod">
          <ac:chgData name="Andresen, Martin" userId="c018e346-68c4-4dcf-a782-5e0aa72bd6b1" providerId="ADAL" clId="{472FE189-F5A1-49AC-85E5-B76422749884}" dt="2023-08-22T09:02:43.077" v="2954" actId="20577"/>
          <ac:spMkLst>
            <pc:docMk/>
            <pc:sldMk cId="2570268671" sldId="391"/>
            <ac:spMk id="3" creationId="{00000000-0000-0000-0000-000000000000}"/>
          </ac:spMkLst>
        </pc:spChg>
      </pc:sldChg>
      <pc:sldChg chg="addSp delSp modSp mod modClrScheme chgLayout">
        <pc:chgData name="Andresen, Martin" userId="c018e346-68c4-4dcf-a782-5e0aa72bd6b1" providerId="ADAL" clId="{472FE189-F5A1-49AC-85E5-B76422749884}" dt="2023-09-08T14:14:22.946" v="9344" actId="6549"/>
        <pc:sldMkLst>
          <pc:docMk/>
          <pc:sldMk cId="3146902059" sldId="392"/>
        </pc:sldMkLst>
        <pc:spChg chg="add del mod">
          <ac:chgData name="Andresen, Martin" userId="c018e346-68c4-4dcf-a782-5e0aa72bd6b1" providerId="ADAL" clId="{472FE189-F5A1-49AC-85E5-B76422749884}" dt="2023-08-22T09:27:18.674" v="3444" actId="26606"/>
          <ac:spMkLst>
            <pc:docMk/>
            <pc:sldMk cId="3146902059" sldId="392"/>
            <ac:spMk id="2" creationId="{00000000-0000-0000-0000-000000000000}"/>
          </ac:spMkLst>
        </pc:spChg>
        <pc:spChg chg="mod">
          <ac:chgData name="Andresen, Martin" userId="c018e346-68c4-4dcf-a782-5e0aa72bd6b1" providerId="ADAL" clId="{472FE189-F5A1-49AC-85E5-B76422749884}" dt="2023-09-08T14:14:22.946" v="9344" actId="6549"/>
          <ac:spMkLst>
            <pc:docMk/>
            <pc:sldMk cId="3146902059" sldId="392"/>
            <ac:spMk id="3" creationId="{00000000-0000-0000-0000-000000000000}"/>
          </ac:spMkLst>
        </pc:spChg>
        <pc:spChg chg="add del mod">
          <ac:chgData name="Andresen, Martin" userId="c018e346-68c4-4dcf-a782-5e0aa72bd6b1" providerId="ADAL" clId="{472FE189-F5A1-49AC-85E5-B76422749884}" dt="2023-08-22T09:27:13.798" v="3441" actId="26606"/>
          <ac:spMkLst>
            <pc:docMk/>
            <pc:sldMk cId="3146902059" sldId="392"/>
            <ac:spMk id="8" creationId="{5360AEBB-FC85-5465-C2D4-DE8720D4E054}"/>
          </ac:spMkLst>
        </pc:spChg>
        <pc:spChg chg="add del mod">
          <ac:chgData name="Andresen, Martin" userId="c018e346-68c4-4dcf-a782-5e0aa72bd6b1" providerId="ADAL" clId="{472FE189-F5A1-49AC-85E5-B76422749884}" dt="2023-08-22T09:27:01.356" v="3437" actId="26606"/>
          <ac:spMkLst>
            <pc:docMk/>
            <pc:sldMk cId="3146902059" sldId="392"/>
            <ac:spMk id="9" creationId="{8E35DCB1-F223-C1A8-8434-FFC8465217C2}"/>
          </ac:spMkLst>
        </pc:spChg>
        <pc:spChg chg="add del mod">
          <ac:chgData name="Andresen, Martin" userId="c018e346-68c4-4dcf-a782-5e0aa72bd6b1" providerId="ADAL" clId="{472FE189-F5A1-49AC-85E5-B76422749884}" dt="2023-08-22T09:27:18.671" v="3443" actId="26606"/>
          <ac:spMkLst>
            <pc:docMk/>
            <pc:sldMk cId="3146902059" sldId="392"/>
            <ac:spMk id="10" creationId="{544380E2-6392-0C3D-97B7-DDADB9E5673A}"/>
          </ac:spMkLst>
        </pc:spChg>
        <pc:spChg chg="add del mod">
          <ac:chgData name="Andresen, Martin" userId="c018e346-68c4-4dcf-a782-5e0aa72bd6b1" providerId="ADAL" clId="{472FE189-F5A1-49AC-85E5-B76422749884}" dt="2023-08-22T09:27:18.671" v="3443" actId="26606"/>
          <ac:spMkLst>
            <pc:docMk/>
            <pc:sldMk cId="3146902059" sldId="392"/>
            <ac:spMk id="12" creationId="{0F74D850-443C-0B8F-181D-6B89571AF153}"/>
          </ac:spMkLst>
        </pc:spChg>
        <pc:spChg chg="add del mod">
          <ac:chgData name="Andresen, Martin" userId="c018e346-68c4-4dcf-a782-5e0aa72bd6b1" providerId="ADAL" clId="{472FE189-F5A1-49AC-85E5-B76422749884}" dt="2023-08-22T09:27:13.798" v="3441" actId="26606"/>
          <ac:spMkLst>
            <pc:docMk/>
            <pc:sldMk cId="3146902059" sldId="392"/>
            <ac:spMk id="13" creationId="{00000000-0000-0000-0000-000000000000}"/>
          </ac:spMkLst>
        </pc:spChg>
        <pc:spChg chg="add del mod">
          <ac:chgData name="Andresen, Martin" userId="c018e346-68c4-4dcf-a782-5e0aa72bd6b1" providerId="ADAL" clId="{472FE189-F5A1-49AC-85E5-B76422749884}" dt="2023-08-22T09:27:18.671" v="3443" actId="26606"/>
          <ac:spMkLst>
            <pc:docMk/>
            <pc:sldMk cId="3146902059" sldId="392"/>
            <ac:spMk id="15" creationId="{E223B159-A943-98BF-8276-00FB7D58678E}"/>
          </ac:spMkLst>
        </pc:spChg>
        <pc:spChg chg="add del mod">
          <ac:chgData name="Andresen, Martin" userId="c018e346-68c4-4dcf-a782-5e0aa72bd6b1" providerId="ADAL" clId="{472FE189-F5A1-49AC-85E5-B76422749884}" dt="2023-08-22T09:27:18.671" v="3443" actId="26606"/>
          <ac:spMkLst>
            <pc:docMk/>
            <pc:sldMk cId="3146902059" sldId="392"/>
            <ac:spMk id="16" creationId="{00000000-0000-0000-0000-000000000000}"/>
          </ac:spMkLst>
        </pc:spChg>
        <pc:spChg chg="add mod">
          <ac:chgData name="Andresen, Martin" userId="c018e346-68c4-4dcf-a782-5e0aa72bd6b1" providerId="ADAL" clId="{472FE189-F5A1-49AC-85E5-B76422749884}" dt="2023-08-22T12:54:08.536" v="4698" actId="114"/>
          <ac:spMkLst>
            <pc:docMk/>
            <pc:sldMk cId="3146902059" sldId="392"/>
            <ac:spMk id="18" creationId="{00000000-0000-0000-0000-000000000000}"/>
          </ac:spMkLst>
        </pc:spChg>
        <pc:spChg chg="add del mod">
          <ac:chgData name="Andresen, Martin" userId="c018e346-68c4-4dcf-a782-5e0aa72bd6b1" providerId="ADAL" clId="{472FE189-F5A1-49AC-85E5-B76422749884}" dt="2023-08-22T09:38:37.629" v="3726"/>
          <ac:spMkLst>
            <pc:docMk/>
            <pc:sldMk cId="3146902059" sldId="392"/>
            <ac:spMk id="19" creationId="{5360AEBB-FC85-5465-C2D4-DE8720D4E054}"/>
          </ac:spMkLst>
        </pc:spChg>
        <pc:spChg chg="add mod">
          <ac:chgData name="Andresen, Martin" userId="c018e346-68c4-4dcf-a782-5e0aa72bd6b1" providerId="ADAL" clId="{472FE189-F5A1-49AC-85E5-B76422749884}" dt="2023-08-22T12:40:09.398" v="4539" actId="26606"/>
          <ac:spMkLst>
            <pc:docMk/>
            <pc:sldMk cId="3146902059" sldId="392"/>
            <ac:spMk id="20" creationId="{46345820-2F74-C510-BFE8-88FA0BB80BCC}"/>
          </ac:spMkLst>
        </pc:spChg>
        <pc:spChg chg="add mod">
          <ac:chgData name="Andresen, Martin" userId="c018e346-68c4-4dcf-a782-5e0aa72bd6b1" providerId="ADAL" clId="{472FE189-F5A1-49AC-85E5-B76422749884}" dt="2023-08-22T12:40:09.398" v="4539" actId="26606"/>
          <ac:spMkLst>
            <pc:docMk/>
            <pc:sldMk cId="3146902059" sldId="392"/>
            <ac:spMk id="21" creationId="{3E612DE2-B345-7CDE-B900-D926D6BCFDD9}"/>
          </ac:spMkLst>
        </pc:spChg>
        <pc:spChg chg="add del mod">
          <ac:chgData name="Andresen, Martin" userId="c018e346-68c4-4dcf-a782-5e0aa72bd6b1" providerId="ADAL" clId="{472FE189-F5A1-49AC-85E5-B76422749884}" dt="2023-08-22T12:38:21.873" v="4528" actId="26606"/>
          <ac:spMkLst>
            <pc:docMk/>
            <pc:sldMk cId="3146902059" sldId="392"/>
            <ac:spMk id="23" creationId="{6BA96CDD-1747-FEAC-9423-F215347B8CED}"/>
          </ac:spMkLst>
        </pc:spChg>
        <pc:spChg chg="add del mod">
          <ac:chgData name="Andresen, Martin" userId="c018e346-68c4-4dcf-a782-5e0aa72bd6b1" providerId="ADAL" clId="{472FE189-F5A1-49AC-85E5-B76422749884}" dt="2023-08-22T12:38:21.873" v="4528" actId="26606"/>
          <ac:spMkLst>
            <pc:docMk/>
            <pc:sldMk cId="3146902059" sldId="392"/>
            <ac:spMk id="25" creationId="{2ABEA66B-DCD1-EF0D-C378-49ADE807B131}"/>
          </ac:spMkLst>
        </pc:spChg>
        <pc:graphicFrameChg chg="add del">
          <ac:chgData name="Andresen, Martin" userId="c018e346-68c4-4dcf-a782-5e0aa72bd6b1" providerId="ADAL" clId="{472FE189-F5A1-49AC-85E5-B76422749884}" dt="2023-08-22T09:26:58.653" v="3435" actId="26606"/>
          <ac:graphicFrameMkLst>
            <pc:docMk/>
            <pc:sldMk cId="3146902059" sldId="392"/>
            <ac:graphicFrameMk id="5" creationId="{2A2FF3B7-EAB2-F4B1-FEE8-C5F009B0D652}"/>
          </ac:graphicFrameMkLst>
        </pc:graphicFrameChg>
        <pc:graphicFrameChg chg="add del mod">
          <ac:chgData name="Andresen, Martin" userId="c018e346-68c4-4dcf-a782-5e0aa72bd6b1" providerId="ADAL" clId="{472FE189-F5A1-49AC-85E5-B76422749884}" dt="2023-08-22T09:27:01.356" v="3437" actId="26606"/>
          <ac:graphicFrameMkLst>
            <pc:docMk/>
            <pc:sldMk cId="3146902059" sldId="392"/>
            <ac:graphicFrameMk id="7" creationId="{947E5C97-561F-A08A-A7CA-537DC090187B}"/>
          </ac:graphicFrameMkLst>
        </pc:graphicFrameChg>
        <pc:graphicFrameChg chg="add del">
          <ac:chgData name="Andresen, Martin" userId="c018e346-68c4-4dcf-a782-5e0aa72bd6b1" providerId="ADAL" clId="{472FE189-F5A1-49AC-85E5-B76422749884}" dt="2023-08-22T09:27:10.143" v="3439" actId="26606"/>
          <ac:graphicFrameMkLst>
            <pc:docMk/>
            <pc:sldMk cId="3146902059" sldId="392"/>
            <ac:graphicFrameMk id="11" creationId="{E6289C88-F094-22EF-3B9D-83F6AE35FD6E}"/>
          </ac:graphicFrameMkLst>
        </pc:graphicFrameChg>
        <pc:picChg chg="add mod">
          <ac:chgData name="Andresen, Martin" userId="c018e346-68c4-4dcf-a782-5e0aa72bd6b1" providerId="ADAL" clId="{472FE189-F5A1-49AC-85E5-B76422749884}" dt="2023-08-22T12:40:19.957" v="4542" actId="1076"/>
          <ac:picMkLst>
            <pc:docMk/>
            <pc:sldMk cId="3146902059" sldId="392"/>
            <ac:picMk id="4" creationId="{2F16E5A4-D5BB-E75D-FE10-781EDC07A0DB}"/>
          </ac:picMkLst>
        </pc:picChg>
      </pc:sldChg>
      <pc:sldChg chg="add del">
        <pc:chgData name="Andresen, Martin" userId="c018e346-68c4-4dcf-a782-5e0aa72bd6b1" providerId="ADAL" clId="{472FE189-F5A1-49AC-85E5-B76422749884}" dt="2023-08-21T10:52:28.887" v="2"/>
        <pc:sldMkLst>
          <pc:docMk/>
          <pc:sldMk cId="1165593761" sldId="393"/>
        </pc:sldMkLst>
      </pc:sldChg>
      <pc:sldChg chg="add del">
        <pc:chgData name="Andresen, Martin" userId="c018e346-68c4-4dcf-a782-5e0aa72bd6b1" providerId="ADAL" clId="{472FE189-F5A1-49AC-85E5-B76422749884}" dt="2023-08-21T13:50:37.426" v="878" actId="47"/>
        <pc:sldMkLst>
          <pc:docMk/>
          <pc:sldMk cId="3468303562" sldId="393"/>
        </pc:sldMkLst>
      </pc:sldChg>
      <pc:sldChg chg="addSp delSp modSp add mod modClrScheme chgLayout">
        <pc:chgData name="Andresen, Martin" userId="c018e346-68c4-4dcf-a782-5e0aa72bd6b1" providerId="ADAL" clId="{472FE189-F5A1-49AC-85E5-B76422749884}" dt="2023-08-28T07:52:33.503" v="7946" actId="114"/>
        <pc:sldMkLst>
          <pc:docMk/>
          <pc:sldMk cId="873433480" sldId="394"/>
        </pc:sldMkLst>
        <pc:spChg chg="add del mod">
          <ac:chgData name="Andresen, Martin" userId="c018e346-68c4-4dcf-a782-5e0aa72bd6b1" providerId="ADAL" clId="{472FE189-F5A1-49AC-85E5-B76422749884}" dt="2023-08-27T20:26:55.249" v="7618" actId="26606"/>
          <ac:spMkLst>
            <pc:docMk/>
            <pc:sldMk cId="873433480" sldId="394"/>
            <ac:spMk id="2" creationId="{00000000-0000-0000-0000-000000000000}"/>
          </ac:spMkLst>
        </pc:spChg>
        <pc:spChg chg="mod">
          <ac:chgData name="Andresen, Martin" userId="c018e346-68c4-4dcf-a782-5e0aa72bd6b1" providerId="ADAL" clId="{472FE189-F5A1-49AC-85E5-B76422749884}" dt="2023-08-27T20:26:55.249" v="7618" actId="26606"/>
          <ac:spMkLst>
            <pc:docMk/>
            <pc:sldMk cId="873433480" sldId="394"/>
            <ac:spMk id="3" creationId="{00000000-0000-0000-0000-000000000000}"/>
          </ac:spMkLst>
        </pc:spChg>
        <pc:spChg chg="add del">
          <ac:chgData name="Andresen, Martin" userId="c018e346-68c4-4dcf-a782-5e0aa72bd6b1" providerId="ADAL" clId="{472FE189-F5A1-49AC-85E5-B76422749884}" dt="2023-08-21T14:04:34.349" v="1044" actId="22"/>
          <ac:spMkLst>
            <pc:docMk/>
            <pc:sldMk cId="873433480" sldId="394"/>
            <ac:spMk id="5" creationId="{8CBAAA99-9537-9A8F-221F-7AF954195DE9}"/>
          </ac:spMkLst>
        </pc:spChg>
        <pc:spChg chg="add del mod">
          <ac:chgData name="Andresen, Martin" userId="c018e346-68c4-4dcf-a782-5e0aa72bd6b1" providerId="ADAL" clId="{472FE189-F5A1-49AC-85E5-B76422749884}" dt="2023-08-27T20:27:38.036" v="7622"/>
          <ac:spMkLst>
            <pc:docMk/>
            <pc:sldMk cId="873433480" sldId="394"/>
            <ac:spMk id="8" creationId="{BE512A3D-5C0D-27DA-0104-2E8CDD20A206}"/>
          </ac:spMkLst>
        </pc:spChg>
        <pc:spChg chg="add del mod">
          <ac:chgData name="Andresen, Martin" userId="c018e346-68c4-4dcf-a782-5e0aa72bd6b1" providerId="ADAL" clId="{472FE189-F5A1-49AC-85E5-B76422749884}" dt="2023-08-27T20:26:55.234" v="7617" actId="26606"/>
          <ac:spMkLst>
            <pc:docMk/>
            <pc:sldMk cId="873433480" sldId="394"/>
            <ac:spMk id="9" creationId="{F7BECA78-22EC-52EE-5386-A8BFD65DAD46}"/>
          </ac:spMkLst>
        </pc:spChg>
        <pc:spChg chg="add mod">
          <ac:chgData name="Andresen, Martin" userId="c018e346-68c4-4dcf-a782-5e0aa72bd6b1" providerId="ADAL" clId="{472FE189-F5A1-49AC-85E5-B76422749884}" dt="2023-08-28T07:52:33.503" v="7946" actId="114"/>
          <ac:spMkLst>
            <pc:docMk/>
            <pc:sldMk cId="873433480" sldId="394"/>
            <ac:spMk id="11" creationId="{00000000-0000-0000-0000-000000000000}"/>
          </ac:spMkLst>
        </pc:spChg>
        <pc:graphicFrameChg chg="add del mod">
          <ac:chgData name="Andresen, Martin" userId="c018e346-68c4-4dcf-a782-5e0aa72bd6b1" providerId="ADAL" clId="{472FE189-F5A1-49AC-85E5-B76422749884}" dt="2023-08-27T20:26:55.234" v="7617" actId="26606"/>
          <ac:graphicFrameMkLst>
            <pc:docMk/>
            <pc:sldMk cId="873433480" sldId="394"/>
            <ac:graphicFrameMk id="6" creationId="{C81284F3-189D-2062-216E-E13341F69C0A}"/>
          </ac:graphicFrameMkLst>
        </pc:graphicFrameChg>
        <pc:picChg chg="add mod">
          <ac:chgData name="Andresen, Martin" userId="c018e346-68c4-4dcf-a782-5e0aa72bd6b1" providerId="ADAL" clId="{472FE189-F5A1-49AC-85E5-B76422749884}" dt="2023-08-27T20:31:49.213" v="7927" actId="1076"/>
          <ac:picMkLst>
            <pc:docMk/>
            <pc:sldMk cId="873433480" sldId="394"/>
            <ac:picMk id="4" creationId="{DA088D02-2845-93F0-DFE0-D83E94F8FF70}"/>
          </ac:picMkLst>
        </pc:picChg>
      </pc:sldChg>
      <pc:sldChg chg="add del">
        <pc:chgData name="Andresen, Martin" userId="c018e346-68c4-4dcf-a782-5e0aa72bd6b1" providerId="ADAL" clId="{472FE189-F5A1-49AC-85E5-B76422749884}" dt="2023-08-21T14:03:46.620" v="1041" actId="47"/>
        <pc:sldMkLst>
          <pc:docMk/>
          <pc:sldMk cId="738415275" sldId="395"/>
        </pc:sldMkLst>
      </pc:sldChg>
      <pc:sldChg chg="add del">
        <pc:chgData name="Andresen, Martin" userId="c018e346-68c4-4dcf-a782-5e0aa72bd6b1" providerId="ADAL" clId="{472FE189-F5A1-49AC-85E5-B76422749884}" dt="2023-08-21T14:03:49.591" v="1042" actId="47"/>
        <pc:sldMkLst>
          <pc:docMk/>
          <pc:sldMk cId="4076951496" sldId="396"/>
        </pc:sldMkLst>
      </pc:sldChg>
      <pc:sldChg chg="addSp delSp modSp add mod modClrScheme chgLayout">
        <pc:chgData name="Andresen, Martin" userId="c018e346-68c4-4dcf-a782-5e0aa72bd6b1" providerId="ADAL" clId="{472FE189-F5A1-49AC-85E5-B76422749884}" dt="2023-09-08T14:20:05.198" v="9348" actId="114"/>
        <pc:sldMkLst>
          <pc:docMk/>
          <pc:sldMk cId="490240280" sldId="397"/>
        </pc:sldMkLst>
        <pc:spChg chg="add del">
          <ac:chgData name="Andresen, Martin" userId="c018e346-68c4-4dcf-a782-5e0aa72bd6b1" providerId="ADAL" clId="{472FE189-F5A1-49AC-85E5-B76422749884}" dt="2023-08-22T10:01:59.665" v="3800" actId="26606"/>
          <ac:spMkLst>
            <pc:docMk/>
            <pc:sldMk cId="490240280" sldId="397"/>
            <ac:spMk id="2" creationId="{00000000-0000-0000-0000-000000000000}"/>
          </ac:spMkLst>
        </pc:spChg>
        <pc:spChg chg="mod ord">
          <ac:chgData name="Andresen, Martin" userId="c018e346-68c4-4dcf-a782-5e0aa72bd6b1" providerId="ADAL" clId="{472FE189-F5A1-49AC-85E5-B76422749884}" dt="2023-09-08T14:20:05.198" v="9348" actId="114"/>
          <ac:spMkLst>
            <pc:docMk/>
            <pc:sldMk cId="490240280" sldId="397"/>
            <ac:spMk id="3" creationId="{00000000-0000-0000-0000-000000000000}"/>
          </ac:spMkLst>
        </pc:spChg>
        <pc:spChg chg="add del mod">
          <ac:chgData name="Andresen, Martin" userId="c018e346-68c4-4dcf-a782-5e0aa72bd6b1" providerId="ADAL" clId="{472FE189-F5A1-49AC-85E5-B76422749884}" dt="2023-08-22T10:05:33.972" v="3817"/>
          <ac:spMkLst>
            <pc:docMk/>
            <pc:sldMk cId="490240280" sldId="397"/>
            <ac:spMk id="5" creationId="{CC7A9A33-645B-A3C4-200D-8982673BB44B}"/>
          </ac:spMkLst>
        </pc:spChg>
        <pc:spChg chg="add del mod">
          <ac:chgData name="Andresen, Martin" userId="c018e346-68c4-4dcf-a782-5e0aa72bd6b1" providerId="ADAL" clId="{472FE189-F5A1-49AC-85E5-B76422749884}" dt="2023-08-22T10:08:15.286" v="3822"/>
          <ac:spMkLst>
            <pc:docMk/>
            <pc:sldMk cId="490240280" sldId="397"/>
            <ac:spMk id="7" creationId="{56742887-DC60-C4DB-00EC-9BE0F713A6BA}"/>
          </ac:spMkLst>
        </pc:spChg>
        <pc:spChg chg="add del mod">
          <ac:chgData name="Andresen, Martin" userId="c018e346-68c4-4dcf-a782-5e0aa72bd6b1" providerId="ADAL" clId="{472FE189-F5A1-49AC-85E5-B76422749884}" dt="2023-08-22T10:00:01.182" v="3774" actId="26606"/>
          <ac:spMkLst>
            <pc:docMk/>
            <pc:sldMk cId="490240280" sldId="397"/>
            <ac:spMk id="8" creationId="{F962D704-B0AE-2D8B-A14E-2116ED04357A}"/>
          </ac:spMkLst>
        </pc:spChg>
        <pc:spChg chg="add del mod">
          <ac:chgData name="Andresen, Martin" userId="c018e346-68c4-4dcf-a782-5e0aa72bd6b1" providerId="ADAL" clId="{472FE189-F5A1-49AC-85E5-B76422749884}" dt="2023-08-22T10:00:31.561" v="3782" actId="26606"/>
          <ac:spMkLst>
            <pc:docMk/>
            <pc:sldMk cId="490240280" sldId="397"/>
            <ac:spMk id="9" creationId="{4E0FEF5E-484C-53F7-22F7-BE0769D83EF5}"/>
          </ac:spMkLst>
        </pc:spChg>
        <pc:spChg chg="add del mod">
          <ac:chgData name="Andresen, Martin" userId="c018e346-68c4-4dcf-a782-5e0aa72bd6b1" providerId="ADAL" clId="{472FE189-F5A1-49AC-85E5-B76422749884}" dt="2023-08-22T10:00:01.182" v="3774" actId="26606"/>
          <ac:spMkLst>
            <pc:docMk/>
            <pc:sldMk cId="490240280" sldId="397"/>
            <ac:spMk id="10" creationId="{2DE9B878-54DE-9C9F-4E5A-A51CB90AE1DD}"/>
          </ac:spMkLst>
        </pc:spChg>
        <pc:spChg chg="add del mod">
          <ac:chgData name="Andresen, Martin" userId="c018e346-68c4-4dcf-a782-5e0aa72bd6b1" providerId="ADAL" clId="{472FE189-F5A1-49AC-85E5-B76422749884}" dt="2023-08-22T10:00:31.561" v="3782" actId="26606"/>
          <ac:spMkLst>
            <pc:docMk/>
            <pc:sldMk cId="490240280" sldId="397"/>
            <ac:spMk id="11" creationId="{178451C2-1EA5-A43F-A9D2-66B8378954C1}"/>
          </ac:spMkLst>
        </pc:spChg>
        <pc:spChg chg="add del mod">
          <ac:chgData name="Andresen, Martin" userId="c018e346-68c4-4dcf-a782-5e0aa72bd6b1" providerId="ADAL" clId="{472FE189-F5A1-49AC-85E5-B76422749884}" dt="2023-08-22T10:00:01.182" v="3774" actId="26606"/>
          <ac:spMkLst>
            <pc:docMk/>
            <pc:sldMk cId="490240280" sldId="397"/>
            <ac:spMk id="12" creationId="{7993B6FA-2594-890D-93F7-9365C673452F}"/>
          </ac:spMkLst>
        </pc:spChg>
        <pc:spChg chg="add del mod">
          <ac:chgData name="Andresen, Martin" userId="c018e346-68c4-4dcf-a782-5e0aa72bd6b1" providerId="ADAL" clId="{472FE189-F5A1-49AC-85E5-B76422749884}" dt="2023-08-22T10:01:40.614" v="3790" actId="478"/>
          <ac:spMkLst>
            <pc:docMk/>
            <pc:sldMk cId="490240280" sldId="397"/>
            <ac:spMk id="13" creationId="{BF74EAE2-7BAE-F581-6C95-F5537DB2D6F3}"/>
          </ac:spMkLst>
        </pc:spChg>
        <pc:spChg chg="add del mod">
          <ac:chgData name="Andresen, Martin" userId="c018e346-68c4-4dcf-a782-5e0aa72bd6b1" providerId="ADAL" clId="{472FE189-F5A1-49AC-85E5-B76422749884}" dt="2023-08-22T10:00:07.534" v="3776"/>
          <ac:spMkLst>
            <pc:docMk/>
            <pc:sldMk cId="490240280" sldId="397"/>
            <ac:spMk id="14" creationId="{627C91EE-6090-6111-B85A-9DF939A185E7}"/>
          </ac:spMkLst>
        </pc:spChg>
        <pc:spChg chg="add del mod">
          <ac:chgData name="Andresen, Martin" userId="c018e346-68c4-4dcf-a782-5e0aa72bd6b1" providerId="ADAL" clId="{472FE189-F5A1-49AC-85E5-B76422749884}" dt="2023-08-22T10:02:13.499" v="3806" actId="26606"/>
          <ac:spMkLst>
            <pc:docMk/>
            <pc:sldMk cId="490240280" sldId="397"/>
            <ac:spMk id="15" creationId="{337B2FBC-A2EC-C81B-7976-398B0090DD47}"/>
          </ac:spMkLst>
        </pc:spChg>
        <pc:spChg chg="add del">
          <ac:chgData name="Andresen, Martin" userId="c018e346-68c4-4dcf-a782-5e0aa72bd6b1" providerId="ADAL" clId="{472FE189-F5A1-49AC-85E5-B76422749884}" dt="2023-08-22T10:02:13.499" v="3805" actId="26606"/>
          <ac:spMkLst>
            <pc:docMk/>
            <pc:sldMk cId="490240280" sldId="397"/>
            <ac:spMk id="17" creationId="{D9B85C1F-9105-734E-F641-A04508D6B5F7}"/>
          </ac:spMkLst>
        </pc:spChg>
        <pc:spChg chg="add del">
          <ac:chgData name="Andresen, Martin" userId="c018e346-68c4-4dcf-a782-5e0aa72bd6b1" providerId="ADAL" clId="{472FE189-F5A1-49AC-85E5-B76422749884}" dt="2023-08-22T10:02:13.499" v="3805" actId="26606"/>
          <ac:spMkLst>
            <pc:docMk/>
            <pc:sldMk cId="490240280" sldId="397"/>
            <ac:spMk id="18" creationId="{60B9E913-C3C6-76C3-BD44-4BFF020FC25E}"/>
          </ac:spMkLst>
        </pc:spChg>
        <pc:spChg chg="add mod">
          <ac:chgData name="Andresen, Martin" userId="c018e346-68c4-4dcf-a782-5e0aa72bd6b1" providerId="ADAL" clId="{472FE189-F5A1-49AC-85E5-B76422749884}" dt="2023-08-22T12:05:25.007" v="3895" actId="26606"/>
          <ac:spMkLst>
            <pc:docMk/>
            <pc:sldMk cId="490240280" sldId="397"/>
            <ac:spMk id="19" creationId="{E39E7858-62E9-290E-1F77-C2A22BBEA401}"/>
          </ac:spMkLst>
        </pc:spChg>
        <pc:spChg chg="add del">
          <ac:chgData name="Andresen, Martin" userId="c018e346-68c4-4dcf-a782-5e0aa72bd6b1" providerId="ADAL" clId="{472FE189-F5A1-49AC-85E5-B76422749884}" dt="2023-08-22T10:01:55.256" v="3792" actId="26606"/>
          <ac:spMkLst>
            <pc:docMk/>
            <pc:sldMk cId="490240280" sldId="397"/>
            <ac:spMk id="20" creationId="{F36FE288-3DE8-6C6F-7E0F-AB6E97B1F6F4}"/>
          </ac:spMkLst>
        </pc:spChg>
        <pc:spChg chg="add del">
          <ac:chgData name="Andresen, Martin" userId="c018e346-68c4-4dcf-a782-5e0aa72bd6b1" providerId="ADAL" clId="{472FE189-F5A1-49AC-85E5-B76422749884}" dt="2023-08-22T10:05:38.525" v="3819" actId="26606"/>
          <ac:spMkLst>
            <pc:docMk/>
            <pc:sldMk cId="490240280" sldId="397"/>
            <ac:spMk id="21" creationId="{F36FE288-3DE8-6C6F-7E0F-AB6E97B1F6F4}"/>
          </ac:spMkLst>
        </pc:spChg>
        <pc:spChg chg="add del">
          <ac:chgData name="Andresen, Martin" userId="c018e346-68c4-4dcf-a782-5e0aa72bd6b1" providerId="ADAL" clId="{472FE189-F5A1-49AC-85E5-B76422749884}" dt="2023-08-22T10:01:55.256" v="3792" actId="26606"/>
          <ac:spMkLst>
            <pc:docMk/>
            <pc:sldMk cId="490240280" sldId="397"/>
            <ac:spMk id="22" creationId="{41353F77-4E1B-9DB2-1FC3-45C786186DC1}"/>
          </ac:spMkLst>
        </pc:spChg>
        <pc:spChg chg="add del">
          <ac:chgData name="Andresen, Martin" userId="c018e346-68c4-4dcf-a782-5e0aa72bd6b1" providerId="ADAL" clId="{472FE189-F5A1-49AC-85E5-B76422749884}" dt="2023-08-22T10:05:38.525" v="3819" actId="26606"/>
          <ac:spMkLst>
            <pc:docMk/>
            <pc:sldMk cId="490240280" sldId="397"/>
            <ac:spMk id="23" creationId="{41353F77-4E1B-9DB2-1FC3-45C786186DC1}"/>
          </ac:spMkLst>
        </pc:spChg>
        <pc:spChg chg="add del">
          <ac:chgData name="Andresen, Martin" userId="c018e346-68c4-4dcf-a782-5e0aa72bd6b1" providerId="ADAL" clId="{472FE189-F5A1-49AC-85E5-B76422749884}" dt="2023-08-22T10:01:56.040" v="3795" actId="26606"/>
          <ac:spMkLst>
            <pc:docMk/>
            <pc:sldMk cId="490240280" sldId="397"/>
            <ac:spMk id="24" creationId="{D9B85C1F-9105-734E-F641-A04508D6B5F7}"/>
          </ac:spMkLst>
        </pc:spChg>
        <pc:spChg chg="add del">
          <ac:chgData name="Andresen, Martin" userId="c018e346-68c4-4dcf-a782-5e0aa72bd6b1" providerId="ADAL" clId="{472FE189-F5A1-49AC-85E5-B76422749884}" dt="2023-08-22T10:01:56.040" v="3795" actId="26606"/>
          <ac:spMkLst>
            <pc:docMk/>
            <pc:sldMk cId="490240280" sldId="397"/>
            <ac:spMk id="25" creationId="{60B9E913-C3C6-76C3-BD44-4BFF020FC25E}"/>
          </ac:spMkLst>
        </pc:spChg>
        <pc:spChg chg="add del">
          <ac:chgData name="Andresen, Martin" userId="c018e346-68c4-4dcf-a782-5e0aa72bd6b1" providerId="ADAL" clId="{472FE189-F5A1-49AC-85E5-B76422749884}" dt="2023-08-22T10:08:30.377" v="3829" actId="26606"/>
          <ac:spMkLst>
            <pc:docMk/>
            <pc:sldMk cId="490240280" sldId="397"/>
            <ac:spMk id="26" creationId="{EF3D28F8-8202-C7E5-5D1C-C47DA8458C75}"/>
          </ac:spMkLst>
        </pc:spChg>
        <pc:spChg chg="add del mod ord replId">
          <ac:chgData name="Andresen, Martin" userId="c018e346-68c4-4dcf-a782-5e0aa72bd6b1" providerId="ADAL" clId="{472FE189-F5A1-49AC-85E5-B76422749884}" dt="2023-08-22T10:05:38.525" v="3819" actId="26606"/>
          <ac:spMkLst>
            <pc:docMk/>
            <pc:sldMk cId="490240280" sldId="397"/>
            <ac:spMk id="27" creationId="{00000000-0000-0000-0000-000000000000}"/>
          </ac:spMkLst>
        </pc:spChg>
        <pc:spChg chg="add del mod">
          <ac:chgData name="Andresen, Martin" userId="c018e346-68c4-4dcf-a782-5e0aa72bd6b1" providerId="ADAL" clId="{472FE189-F5A1-49AC-85E5-B76422749884}" dt="2023-08-22T10:01:57.413" v="3797" actId="26606"/>
          <ac:spMkLst>
            <pc:docMk/>
            <pc:sldMk cId="490240280" sldId="397"/>
            <ac:spMk id="27" creationId="{1CE6AC5A-B380-8871-FCD1-6CC7AB1B0D6D}"/>
          </ac:spMkLst>
        </pc:spChg>
        <pc:spChg chg="add del">
          <ac:chgData name="Andresen, Martin" userId="c018e346-68c4-4dcf-a782-5e0aa72bd6b1" providerId="ADAL" clId="{472FE189-F5A1-49AC-85E5-B76422749884}" dt="2023-08-22T10:08:30.377" v="3829" actId="26606"/>
          <ac:spMkLst>
            <pc:docMk/>
            <pc:sldMk cId="490240280" sldId="397"/>
            <ac:spMk id="28" creationId="{3FD4A697-F32F-43FA-6C62-2908481C5A35}"/>
          </ac:spMkLst>
        </pc:spChg>
        <pc:spChg chg="add del">
          <ac:chgData name="Andresen, Martin" userId="c018e346-68c4-4dcf-a782-5e0aa72bd6b1" providerId="ADAL" clId="{472FE189-F5A1-49AC-85E5-B76422749884}" dt="2023-08-22T10:01:59.665" v="3800" actId="26606"/>
          <ac:spMkLst>
            <pc:docMk/>
            <pc:sldMk cId="490240280" sldId="397"/>
            <ac:spMk id="29" creationId="{D9B85C1F-9105-734E-F641-A04508D6B5F7}"/>
          </ac:spMkLst>
        </pc:spChg>
        <pc:spChg chg="add del">
          <ac:chgData name="Andresen, Martin" userId="c018e346-68c4-4dcf-a782-5e0aa72bd6b1" providerId="ADAL" clId="{472FE189-F5A1-49AC-85E5-B76422749884}" dt="2023-08-22T10:01:59.665" v="3800" actId="26606"/>
          <ac:spMkLst>
            <pc:docMk/>
            <pc:sldMk cId="490240280" sldId="397"/>
            <ac:spMk id="30" creationId="{60B9E913-C3C6-76C3-BD44-4BFF020FC25E}"/>
          </ac:spMkLst>
        </pc:spChg>
        <pc:spChg chg="add mod">
          <ac:chgData name="Andresen, Martin" userId="c018e346-68c4-4dcf-a782-5e0aa72bd6b1" providerId="ADAL" clId="{472FE189-F5A1-49AC-85E5-B76422749884}" dt="2023-08-22T12:05:25.007" v="3895" actId="26606"/>
          <ac:spMkLst>
            <pc:docMk/>
            <pc:sldMk cId="490240280" sldId="397"/>
            <ac:spMk id="31" creationId="{37040457-E146-635D-79EA-B1A24744CECC}"/>
          </ac:spMkLst>
        </pc:spChg>
        <pc:spChg chg="add del">
          <ac:chgData name="Andresen, Martin" userId="c018e346-68c4-4dcf-a782-5e0aa72bd6b1" providerId="ADAL" clId="{472FE189-F5A1-49AC-85E5-B76422749884}" dt="2023-08-22T10:08:26.017" v="3825" actId="26606"/>
          <ac:spMkLst>
            <pc:docMk/>
            <pc:sldMk cId="490240280" sldId="397"/>
            <ac:spMk id="33" creationId="{7282291F-7A8D-95CB-2592-E1D17A7BFB06}"/>
          </ac:spMkLst>
        </pc:spChg>
        <pc:spChg chg="add del">
          <ac:chgData name="Andresen, Martin" userId="c018e346-68c4-4dcf-a782-5e0aa72bd6b1" providerId="ADAL" clId="{472FE189-F5A1-49AC-85E5-B76422749884}" dt="2023-08-22T10:08:26.017" v="3825" actId="26606"/>
          <ac:spMkLst>
            <pc:docMk/>
            <pc:sldMk cId="490240280" sldId="397"/>
            <ac:spMk id="35" creationId="{03CFEB52-0C5F-EFF4-8206-55C58C55A035}"/>
          </ac:spMkLst>
        </pc:spChg>
        <pc:spChg chg="add del">
          <ac:chgData name="Andresen, Martin" userId="c018e346-68c4-4dcf-a782-5e0aa72bd6b1" providerId="ADAL" clId="{472FE189-F5A1-49AC-85E5-B76422749884}" dt="2023-08-22T10:08:30.374" v="3828" actId="26606"/>
          <ac:spMkLst>
            <pc:docMk/>
            <pc:sldMk cId="490240280" sldId="397"/>
            <ac:spMk id="37" creationId="{12578071-699D-E132-EBD9-418FD1EC6FDF}"/>
          </ac:spMkLst>
        </pc:spChg>
        <pc:spChg chg="add del">
          <ac:chgData name="Andresen, Martin" userId="c018e346-68c4-4dcf-a782-5e0aa72bd6b1" providerId="ADAL" clId="{472FE189-F5A1-49AC-85E5-B76422749884}" dt="2023-08-22T10:08:30.374" v="3828" actId="26606"/>
          <ac:spMkLst>
            <pc:docMk/>
            <pc:sldMk cId="490240280" sldId="397"/>
            <ac:spMk id="38" creationId="{1C00759C-0B29-4FEC-197E-8EF8A00A6F39}"/>
          </ac:spMkLst>
        </pc:spChg>
        <pc:picChg chg="add del mod ord">
          <ac:chgData name="Andresen, Martin" userId="c018e346-68c4-4dcf-a782-5e0aa72bd6b1" providerId="ADAL" clId="{472FE189-F5A1-49AC-85E5-B76422749884}" dt="2023-08-22T10:05:28.948" v="3816" actId="478"/>
          <ac:picMkLst>
            <pc:docMk/>
            <pc:sldMk cId="490240280" sldId="397"/>
            <ac:picMk id="4" creationId="{B78230F4-9D50-2BE2-7B60-F62C3D10D8FB}"/>
          </ac:picMkLst>
        </pc:picChg>
        <pc:picChg chg="add del mod">
          <ac:chgData name="Andresen, Martin" userId="c018e346-68c4-4dcf-a782-5e0aa72bd6b1" providerId="ADAL" clId="{472FE189-F5A1-49AC-85E5-B76422749884}" dt="2023-08-22T10:06:14.370" v="3821" actId="478"/>
          <ac:picMkLst>
            <pc:docMk/>
            <pc:sldMk cId="490240280" sldId="397"/>
            <ac:picMk id="6" creationId="{5D476DBA-42B5-335A-19DB-1C1DDE205D93}"/>
          </ac:picMkLst>
        </pc:picChg>
        <pc:picChg chg="add mod">
          <ac:chgData name="Andresen, Martin" userId="c018e346-68c4-4dcf-a782-5e0aa72bd6b1" providerId="ADAL" clId="{472FE189-F5A1-49AC-85E5-B76422749884}" dt="2023-08-22T12:50:09.961" v="4591" actId="1076"/>
          <ac:picMkLst>
            <pc:docMk/>
            <pc:sldMk cId="490240280" sldId="397"/>
            <ac:picMk id="16" creationId="{497E82D6-342C-0E93-0A0A-666649E9D530}"/>
          </ac:picMkLst>
        </pc:picChg>
      </pc:sldChg>
      <pc:sldChg chg="modSp mod ord">
        <pc:chgData name="Andresen, Martin" userId="c018e346-68c4-4dcf-a782-5e0aa72bd6b1" providerId="ADAL" clId="{472FE189-F5A1-49AC-85E5-B76422749884}" dt="2023-09-08T14:19:47.377" v="9346" actId="114"/>
        <pc:sldMkLst>
          <pc:docMk/>
          <pc:sldMk cId="1205144334" sldId="398"/>
        </pc:sldMkLst>
        <pc:spChg chg="mod">
          <ac:chgData name="Andresen, Martin" userId="c018e346-68c4-4dcf-a782-5e0aa72bd6b1" providerId="ADAL" clId="{472FE189-F5A1-49AC-85E5-B76422749884}" dt="2023-08-28T11:05:08.803" v="9162" actId="20577"/>
          <ac:spMkLst>
            <pc:docMk/>
            <pc:sldMk cId="1205144334" sldId="398"/>
            <ac:spMk id="2" creationId="{00000000-0000-0000-0000-000000000000}"/>
          </ac:spMkLst>
        </pc:spChg>
        <pc:spChg chg="mod">
          <ac:chgData name="Andresen, Martin" userId="c018e346-68c4-4dcf-a782-5e0aa72bd6b1" providerId="ADAL" clId="{472FE189-F5A1-49AC-85E5-B76422749884}" dt="2023-09-08T14:19:47.377" v="9346" actId="114"/>
          <ac:spMkLst>
            <pc:docMk/>
            <pc:sldMk cId="1205144334" sldId="398"/>
            <ac:spMk id="3" creationId="{00000000-0000-0000-0000-000000000000}"/>
          </ac:spMkLst>
        </pc:spChg>
      </pc:sldChg>
      <pc:sldChg chg="addSp delSp modSp mod">
        <pc:chgData name="Andresen, Martin" userId="c018e346-68c4-4dcf-a782-5e0aa72bd6b1" providerId="ADAL" clId="{472FE189-F5A1-49AC-85E5-B76422749884}" dt="2023-08-21T14:11:05.823" v="1126" actId="1076"/>
        <pc:sldMkLst>
          <pc:docMk/>
          <pc:sldMk cId="218747617" sldId="399"/>
        </pc:sldMkLst>
        <pc:spChg chg="del mod">
          <ac:chgData name="Andresen, Martin" userId="c018e346-68c4-4dcf-a782-5e0aa72bd6b1" providerId="ADAL" clId="{472FE189-F5A1-49AC-85E5-B76422749884}" dt="2023-08-21T14:08:01.215" v="1096"/>
          <ac:spMkLst>
            <pc:docMk/>
            <pc:sldMk cId="218747617" sldId="399"/>
            <ac:spMk id="2" creationId="{00000000-0000-0000-0000-000000000000}"/>
          </ac:spMkLst>
        </pc:spChg>
        <pc:spChg chg="mod">
          <ac:chgData name="Andresen, Martin" userId="c018e346-68c4-4dcf-a782-5e0aa72bd6b1" providerId="ADAL" clId="{472FE189-F5A1-49AC-85E5-B76422749884}" dt="2023-08-21T14:10:39.896" v="1123" actId="313"/>
          <ac:spMkLst>
            <pc:docMk/>
            <pc:sldMk cId="218747617" sldId="399"/>
            <ac:spMk id="3" creationId="{00000000-0000-0000-0000-000000000000}"/>
          </ac:spMkLst>
        </pc:spChg>
        <pc:spChg chg="add del mod">
          <ac:chgData name="Andresen, Martin" userId="c018e346-68c4-4dcf-a782-5e0aa72bd6b1" providerId="ADAL" clId="{472FE189-F5A1-49AC-85E5-B76422749884}" dt="2023-08-21T14:09:07.948" v="1099"/>
          <ac:spMkLst>
            <pc:docMk/>
            <pc:sldMk cId="218747617" sldId="399"/>
            <ac:spMk id="4" creationId="{AF40CEAD-8F03-9CF8-C746-33A8902A493B}"/>
          </ac:spMkLst>
        </pc:spChg>
        <pc:picChg chg="add mod">
          <ac:chgData name="Andresen, Martin" userId="c018e346-68c4-4dcf-a782-5e0aa72bd6b1" providerId="ADAL" clId="{472FE189-F5A1-49AC-85E5-B76422749884}" dt="2023-08-21T14:09:38.335" v="1102" actId="14100"/>
          <ac:picMkLst>
            <pc:docMk/>
            <pc:sldMk cId="218747617" sldId="399"/>
            <ac:picMk id="6" creationId="{98F75599-A912-472A-C468-7BC48F8C3049}"/>
          </ac:picMkLst>
        </pc:picChg>
        <pc:picChg chg="add mod">
          <ac:chgData name="Andresen, Martin" userId="c018e346-68c4-4dcf-a782-5e0aa72bd6b1" providerId="ADAL" clId="{472FE189-F5A1-49AC-85E5-B76422749884}" dt="2023-08-21T14:11:05.823" v="1126" actId="1076"/>
          <ac:picMkLst>
            <pc:docMk/>
            <pc:sldMk cId="218747617" sldId="399"/>
            <ac:picMk id="7" creationId="{644BF094-5946-C5F1-8950-B435EC700113}"/>
          </ac:picMkLst>
        </pc:picChg>
        <pc:picChg chg="add del mod">
          <ac:chgData name="Andresen, Martin" userId="c018e346-68c4-4dcf-a782-5e0aa72bd6b1" providerId="ADAL" clId="{472FE189-F5A1-49AC-85E5-B76422749884}" dt="2023-08-21T14:08:17.173" v="1098" actId="478"/>
          <ac:picMkLst>
            <pc:docMk/>
            <pc:sldMk cId="218747617" sldId="399"/>
            <ac:picMk id="1026" creationId="{0AFC96C9-1FCA-E762-3E16-8FA1AC517488}"/>
          </ac:picMkLst>
        </pc:picChg>
      </pc:sldChg>
      <pc:sldChg chg="addSp delSp modSp mod ord">
        <pc:chgData name="Andresen, Martin" userId="c018e346-68c4-4dcf-a782-5e0aa72bd6b1" providerId="ADAL" clId="{472FE189-F5A1-49AC-85E5-B76422749884}" dt="2023-08-27T15:02:12.435" v="5738" actId="20577"/>
        <pc:sldMkLst>
          <pc:docMk/>
          <pc:sldMk cId="3850455584" sldId="400"/>
        </pc:sldMkLst>
        <pc:spChg chg="mod">
          <ac:chgData name="Andresen, Martin" userId="c018e346-68c4-4dcf-a782-5e0aa72bd6b1" providerId="ADAL" clId="{472FE189-F5A1-49AC-85E5-B76422749884}" dt="2023-08-27T15:02:12.435" v="5738" actId="20577"/>
          <ac:spMkLst>
            <pc:docMk/>
            <pc:sldMk cId="3850455584" sldId="400"/>
            <ac:spMk id="2" creationId="{00000000-0000-0000-0000-000000000000}"/>
          </ac:spMkLst>
        </pc:spChg>
        <pc:spChg chg="mod">
          <ac:chgData name="Andresen, Martin" userId="c018e346-68c4-4dcf-a782-5e0aa72bd6b1" providerId="ADAL" clId="{472FE189-F5A1-49AC-85E5-B76422749884}" dt="2023-08-22T08:20:28.654" v="2179" actId="14100"/>
          <ac:spMkLst>
            <pc:docMk/>
            <pc:sldMk cId="3850455584" sldId="400"/>
            <ac:spMk id="3" creationId="{00000000-0000-0000-0000-000000000000}"/>
          </ac:spMkLst>
        </pc:spChg>
        <pc:graphicFrameChg chg="add del mod modGraphic">
          <ac:chgData name="Andresen, Martin" userId="c018e346-68c4-4dcf-a782-5e0aa72bd6b1" providerId="ADAL" clId="{472FE189-F5A1-49AC-85E5-B76422749884}" dt="2023-08-23T07:18:58.496" v="4828" actId="478"/>
          <ac:graphicFrameMkLst>
            <pc:docMk/>
            <pc:sldMk cId="3850455584" sldId="400"/>
            <ac:graphicFrameMk id="5" creationId="{E8082E68-BC26-5CF9-5CEF-8C2840F9C8A2}"/>
          </ac:graphicFrameMkLst>
        </pc:graphicFrameChg>
      </pc:sldChg>
      <pc:sldChg chg="addSp delSp modSp add del mod modClrScheme chgLayout">
        <pc:chgData name="Andresen, Martin" userId="c018e346-68c4-4dcf-a782-5e0aa72bd6b1" providerId="ADAL" clId="{472FE189-F5A1-49AC-85E5-B76422749884}" dt="2023-08-27T15:40:51.921" v="6332" actId="47"/>
        <pc:sldMkLst>
          <pc:docMk/>
          <pc:sldMk cId="2802837976" sldId="401"/>
        </pc:sldMkLst>
        <pc:spChg chg="del mod">
          <ac:chgData name="Andresen, Martin" userId="c018e346-68c4-4dcf-a782-5e0aa72bd6b1" providerId="ADAL" clId="{472FE189-F5A1-49AC-85E5-B76422749884}" dt="2023-08-22T09:42:03.305" v="3728" actId="26606"/>
          <ac:spMkLst>
            <pc:docMk/>
            <pc:sldMk cId="2802837976" sldId="401"/>
            <ac:spMk id="2" creationId="{00000000-0000-0000-0000-000000000000}"/>
          </ac:spMkLst>
        </pc:spChg>
        <pc:spChg chg="mod">
          <ac:chgData name="Andresen, Martin" userId="c018e346-68c4-4dcf-a782-5e0aa72bd6b1" providerId="ADAL" clId="{472FE189-F5A1-49AC-85E5-B76422749884}" dt="2023-08-27T15:35:22.508" v="6273" actId="26606"/>
          <ac:spMkLst>
            <pc:docMk/>
            <pc:sldMk cId="2802837976" sldId="401"/>
            <ac:spMk id="3" creationId="{00000000-0000-0000-0000-000000000000}"/>
          </ac:spMkLst>
        </pc:spChg>
        <pc:spChg chg="add del mod">
          <ac:chgData name="Andresen, Martin" userId="c018e346-68c4-4dcf-a782-5e0aa72bd6b1" providerId="ADAL" clId="{472FE189-F5A1-49AC-85E5-B76422749884}" dt="2023-08-22T09:42:17.160" v="3731" actId="26606"/>
          <ac:spMkLst>
            <pc:docMk/>
            <pc:sldMk cId="2802837976" sldId="401"/>
            <ac:spMk id="6" creationId="{C14AB07A-6CF3-060B-A252-9643DB42573A}"/>
          </ac:spMkLst>
        </pc:spChg>
        <pc:spChg chg="add del mod">
          <ac:chgData name="Andresen, Martin" userId="c018e346-68c4-4dcf-a782-5e0aa72bd6b1" providerId="ADAL" clId="{472FE189-F5A1-49AC-85E5-B76422749884}" dt="2023-08-27T15:34:04.750" v="6254" actId="26606"/>
          <ac:spMkLst>
            <pc:docMk/>
            <pc:sldMk cId="2802837976" sldId="401"/>
            <ac:spMk id="7" creationId="{EBA63E90-7EAE-68DB-730F-09DA41335CAB}"/>
          </ac:spMkLst>
        </pc:spChg>
        <pc:spChg chg="add del mod">
          <ac:chgData name="Andresen, Martin" userId="c018e346-68c4-4dcf-a782-5e0aa72bd6b1" providerId="ADAL" clId="{472FE189-F5A1-49AC-85E5-B76422749884}" dt="2023-08-27T15:35:07.541" v="6266" actId="26606"/>
          <ac:spMkLst>
            <pc:docMk/>
            <pc:sldMk cId="2802837976" sldId="401"/>
            <ac:spMk id="8" creationId="{1A21049C-D42A-0DEE-DD08-E8AAC352CB7D}"/>
          </ac:spMkLst>
        </pc:spChg>
        <pc:spChg chg="add del mod">
          <ac:chgData name="Andresen, Martin" userId="c018e346-68c4-4dcf-a782-5e0aa72bd6b1" providerId="ADAL" clId="{472FE189-F5A1-49AC-85E5-B76422749884}" dt="2023-08-22T09:42:06.438" v="3729"/>
          <ac:spMkLst>
            <pc:docMk/>
            <pc:sldMk cId="2802837976" sldId="401"/>
            <ac:spMk id="9" creationId="{E64B550D-4E85-E5B8-84BA-93081EB540E1}"/>
          </ac:spMkLst>
        </pc:spChg>
        <pc:spChg chg="add del">
          <ac:chgData name="Andresen, Martin" userId="c018e346-68c4-4dcf-a782-5e0aa72bd6b1" providerId="ADAL" clId="{472FE189-F5A1-49AC-85E5-B76422749884}" dt="2023-08-22T09:42:33.720" v="3734" actId="26606"/>
          <ac:spMkLst>
            <pc:docMk/>
            <pc:sldMk cId="2802837976" sldId="401"/>
            <ac:spMk id="10" creationId="{A0B791C0-D9F8-33D9-6DEC-D14AD0A17366}"/>
          </ac:spMkLst>
        </pc:spChg>
        <pc:spChg chg="add del">
          <ac:chgData name="Andresen, Martin" userId="c018e346-68c4-4dcf-a782-5e0aa72bd6b1" providerId="ADAL" clId="{472FE189-F5A1-49AC-85E5-B76422749884}" dt="2023-08-22T09:42:21.904" v="3732" actId="478"/>
          <ac:spMkLst>
            <pc:docMk/>
            <pc:sldMk cId="2802837976" sldId="401"/>
            <ac:spMk id="11" creationId="{3F1245B5-4F0E-C73D-E3D1-D611B88BD8F2}"/>
          </ac:spMkLst>
        </pc:spChg>
        <pc:spChg chg="add del">
          <ac:chgData name="Andresen, Martin" userId="c018e346-68c4-4dcf-a782-5e0aa72bd6b1" providerId="ADAL" clId="{472FE189-F5A1-49AC-85E5-B76422749884}" dt="2023-08-22T09:42:34.854" v="3736" actId="26606"/>
          <ac:spMkLst>
            <pc:docMk/>
            <pc:sldMk cId="2802837976" sldId="401"/>
            <ac:spMk id="12" creationId="{52C8D391-6909-1478-9473-7F33452097BF}"/>
          </ac:spMkLst>
        </pc:spChg>
        <pc:spChg chg="add del mod">
          <ac:chgData name="Andresen, Martin" userId="c018e346-68c4-4dcf-a782-5e0aa72bd6b1" providerId="ADAL" clId="{472FE189-F5A1-49AC-85E5-B76422749884}" dt="2023-08-27T15:34:09.023" v="6256" actId="26606"/>
          <ac:spMkLst>
            <pc:docMk/>
            <pc:sldMk cId="2802837976" sldId="401"/>
            <ac:spMk id="13" creationId="{6F665A25-7FA4-FD30-210E-D81E6F53EE55}"/>
          </ac:spMkLst>
        </pc:spChg>
        <pc:spChg chg="add del mod">
          <ac:chgData name="Andresen, Martin" userId="c018e346-68c4-4dcf-a782-5e0aa72bd6b1" providerId="ADAL" clId="{472FE189-F5A1-49AC-85E5-B76422749884}" dt="2023-08-27T15:35:22.460" v="6272" actId="26606"/>
          <ac:spMkLst>
            <pc:docMk/>
            <pc:sldMk cId="2802837976" sldId="401"/>
            <ac:spMk id="14" creationId="{74D17FD8-A9AB-B919-A316-7DBE1BD442F7}"/>
          </ac:spMkLst>
        </pc:spChg>
        <pc:spChg chg="add mod">
          <ac:chgData name="Andresen, Martin" userId="c018e346-68c4-4dcf-a782-5e0aa72bd6b1" providerId="ADAL" clId="{472FE189-F5A1-49AC-85E5-B76422749884}" dt="2023-08-27T15:35:22.508" v="6273" actId="26606"/>
          <ac:spMkLst>
            <pc:docMk/>
            <pc:sldMk cId="2802837976" sldId="401"/>
            <ac:spMk id="16" creationId="{1A21049C-D42A-0DEE-DD08-E8AAC352CB7D}"/>
          </ac:spMkLst>
        </pc:spChg>
        <pc:graphicFrameChg chg="add mod modGraphic">
          <ac:chgData name="Andresen, Martin" userId="c018e346-68c4-4dcf-a782-5e0aa72bd6b1" providerId="ADAL" clId="{472FE189-F5A1-49AC-85E5-B76422749884}" dt="2023-08-27T15:35:22.508" v="6273" actId="26606"/>
          <ac:graphicFrameMkLst>
            <pc:docMk/>
            <pc:sldMk cId="2802837976" sldId="401"/>
            <ac:graphicFrameMk id="5" creationId="{D2221587-E029-346B-786F-021397E8D9B9}"/>
          </ac:graphicFrameMkLst>
        </pc:graphicFrameChg>
        <pc:picChg chg="del">
          <ac:chgData name="Andresen, Martin" userId="c018e346-68c4-4dcf-a782-5e0aa72bd6b1" providerId="ADAL" clId="{472FE189-F5A1-49AC-85E5-B76422749884}" dt="2023-08-22T08:15:12.557" v="1761" actId="478"/>
          <ac:picMkLst>
            <pc:docMk/>
            <pc:sldMk cId="2802837976" sldId="401"/>
            <ac:picMk id="4" creationId="{5DE0CC47-89B4-BD83-AA8B-3F6CD947CB02}"/>
          </ac:picMkLst>
        </pc:picChg>
        <pc:picChg chg="add del mod">
          <ac:chgData name="Andresen, Martin" userId="c018e346-68c4-4dcf-a782-5e0aa72bd6b1" providerId="ADAL" clId="{472FE189-F5A1-49AC-85E5-B76422749884}" dt="2023-08-22T09:42:11.332" v="3730" actId="478"/>
          <ac:picMkLst>
            <pc:docMk/>
            <pc:sldMk cId="2802837976" sldId="401"/>
            <ac:picMk id="4" creationId="{FC8A5737-23F4-92F3-D73D-2B66FE489D30}"/>
          </ac:picMkLst>
        </pc:picChg>
      </pc:sldChg>
      <pc:sldChg chg="modSp mod">
        <pc:chgData name="Andresen, Martin" userId="c018e346-68c4-4dcf-a782-5e0aa72bd6b1" providerId="ADAL" clId="{472FE189-F5A1-49AC-85E5-B76422749884}" dt="2023-09-08T14:21:09.182" v="9363" actId="20577"/>
        <pc:sldMkLst>
          <pc:docMk/>
          <pc:sldMk cId="2026999727" sldId="402"/>
        </pc:sldMkLst>
        <pc:spChg chg="mod">
          <ac:chgData name="Andresen, Martin" userId="c018e346-68c4-4dcf-a782-5e0aa72bd6b1" providerId="ADAL" clId="{472FE189-F5A1-49AC-85E5-B76422749884}" dt="2023-09-08T14:21:09.182" v="9363" actId="20577"/>
          <ac:spMkLst>
            <pc:docMk/>
            <pc:sldMk cId="2026999727" sldId="402"/>
            <ac:spMk id="2" creationId="{00000000-0000-0000-0000-000000000000}"/>
          </ac:spMkLst>
        </pc:spChg>
        <pc:spChg chg="mod">
          <ac:chgData name="Andresen, Martin" userId="c018e346-68c4-4dcf-a782-5e0aa72bd6b1" providerId="ADAL" clId="{472FE189-F5A1-49AC-85E5-B76422749884}" dt="2023-08-27T15:00:03.937" v="5632" actId="6549"/>
          <ac:spMkLst>
            <pc:docMk/>
            <pc:sldMk cId="2026999727" sldId="402"/>
            <ac:spMk id="3" creationId="{00000000-0000-0000-0000-000000000000}"/>
          </ac:spMkLst>
        </pc:spChg>
      </pc:sldChg>
      <pc:sldChg chg="modSp del mod">
        <pc:chgData name="Andresen, Martin" userId="c018e346-68c4-4dcf-a782-5e0aa72bd6b1" providerId="ADAL" clId="{472FE189-F5A1-49AC-85E5-B76422749884}" dt="2023-08-22T09:46:38.678" v="3752" actId="47"/>
        <pc:sldMkLst>
          <pc:docMk/>
          <pc:sldMk cId="3200352123" sldId="403"/>
        </pc:sldMkLst>
        <pc:spChg chg="mod">
          <ac:chgData name="Andresen, Martin" userId="c018e346-68c4-4dcf-a782-5e0aa72bd6b1" providerId="ADAL" clId="{472FE189-F5A1-49AC-85E5-B76422749884}" dt="2023-08-22T09:31:17.795" v="3595" actId="20577"/>
          <ac:spMkLst>
            <pc:docMk/>
            <pc:sldMk cId="3200352123" sldId="403"/>
            <ac:spMk id="2" creationId="{00000000-0000-0000-0000-000000000000}"/>
          </ac:spMkLst>
        </pc:spChg>
        <pc:spChg chg="mod">
          <ac:chgData name="Andresen, Martin" userId="c018e346-68c4-4dcf-a782-5e0aa72bd6b1" providerId="ADAL" clId="{472FE189-F5A1-49AC-85E5-B76422749884}" dt="2023-08-22T09:34:02.906" v="3725" actId="6549"/>
          <ac:spMkLst>
            <pc:docMk/>
            <pc:sldMk cId="3200352123" sldId="403"/>
            <ac:spMk id="3" creationId="{00000000-0000-0000-0000-000000000000}"/>
          </ac:spMkLst>
        </pc:spChg>
      </pc:sldChg>
      <pc:sldChg chg="addSp delSp modSp new del mod modClrScheme chgLayout">
        <pc:chgData name="Andresen, Martin" userId="c018e346-68c4-4dcf-a782-5e0aa72bd6b1" providerId="ADAL" clId="{472FE189-F5A1-49AC-85E5-B76422749884}" dt="2023-08-27T15:54:13.125" v="6604" actId="47"/>
        <pc:sldMkLst>
          <pc:docMk/>
          <pc:sldMk cId="3553456253" sldId="404"/>
        </pc:sldMkLst>
        <pc:spChg chg="del">
          <ac:chgData name="Andresen, Martin" userId="c018e346-68c4-4dcf-a782-5e0aa72bd6b1" providerId="ADAL" clId="{472FE189-F5A1-49AC-85E5-B76422749884}" dt="2023-08-22T09:44:35.765" v="3739"/>
          <ac:spMkLst>
            <pc:docMk/>
            <pc:sldMk cId="3553456253" sldId="404"/>
            <ac:spMk id="2" creationId="{595840F3-1684-20C1-A9EB-FF8153BB1656}"/>
          </ac:spMkLst>
        </pc:spChg>
        <pc:spChg chg="del">
          <ac:chgData name="Andresen, Martin" userId="c018e346-68c4-4dcf-a782-5e0aa72bd6b1" providerId="ADAL" clId="{472FE189-F5A1-49AC-85E5-B76422749884}" dt="2023-08-22T09:44:39.444" v="3740" actId="26606"/>
          <ac:spMkLst>
            <pc:docMk/>
            <pc:sldMk cId="3553456253" sldId="404"/>
            <ac:spMk id="3" creationId="{298706AB-7783-AA03-A7C2-838187E5AD0F}"/>
          </ac:spMkLst>
        </pc:spChg>
        <pc:spChg chg="add mod">
          <ac:chgData name="Andresen, Martin" userId="c018e346-68c4-4dcf-a782-5e0aa72bd6b1" providerId="ADAL" clId="{472FE189-F5A1-49AC-85E5-B76422749884}" dt="2023-08-22T09:57:32.453" v="3771" actId="478"/>
          <ac:spMkLst>
            <pc:docMk/>
            <pc:sldMk cId="3553456253" sldId="404"/>
            <ac:spMk id="5" creationId="{B17113AF-545A-2A72-D028-7A6329197D3A}"/>
          </ac:spMkLst>
        </pc:spChg>
        <pc:spChg chg="add mod">
          <ac:chgData name="Andresen, Martin" userId="c018e346-68c4-4dcf-a782-5e0aa72bd6b1" providerId="ADAL" clId="{472FE189-F5A1-49AC-85E5-B76422749884}" dt="2023-08-22T09:44:39.444" v="3740" actId="26606"/>
          <ac:spMkLst>
            <pc:docMk/>
            <pc:sldMk cId="3553456253" sldId="404"/>
            <ac:spMk id="9" creationId="{4203DE27-CEF5-87A9-AB1C-B1FA07096DDD}"/>
          </ac:spMkLst>
        </pc:spChg>
        <pc:spChg chg="add mod">
          <ac:chgData name="Andresen, Martin" userId="c018e346-68c4-4dcf-a782-5e0aa72bd6b1" providerId="ADAL" clId="{472FE189-F5A1-49AC-85E5-B76422749884}" dt="2023-08-22T09:44:39.444" v="3740" actId="26606"/>
          <ac:spMkLst>
            <pc:docMk/>
            <pc:sldMk cId="3553456253" sldId="404"/>
            <ac:spMk id="11" creationId="{76ABB273-DE5E-469A-E97F-99691026EC59}"/>
          </ac:spMkLst>
        </pc:spChg>
        <pc:spChg chg="add mod">
          <ac:chgData name="Andresen, Martin" userId="c018e346-68c4-4dcf-a782-5e0aa72bd6b1" providerId="ADAL" clId="{472FE189-F5A1-49AC-85E5-B76422749884}" dt="2023-08-22T09:44:39.444" v="3740" actId="26606"/>
          <ac:spMkLst>
            <pc:docMk/>
            <pc:sldMk cId="3553456253" sldId="404"/>
            <ac:spMk id="13" creationId="{13C3221F-8CC3-23FD-BEB0-B381DF751CB4}"/>
          </ac:spMkLst>
        </pc:spChg>
        <pc:spChg chg="add mod">
          <ac:chgData name="Andresen, Martin" userId="c018e346-68c4-4dcf-a782-5e0aa72bd6b1" providerId="ADAL" clId="{472FE189-F5A1-49AC-85E5-B76422749884}" dt="2023-08-22T09:44:39.444" v="3740" actId="26606"/>
          <ac:spMkLst>
            <pc:docMk/>
            <pc:sldMk cId="3553456253" sldId="404"/>
            <ac:spMk id="15" creationId="{16D4BEB9-CF7F-73D9-2EDB-8DFDBA9FBD8B}"/>
          </ac:spMkLst>
        </pc:spChg>
        <pc:picChg chg="add mod">
          <ac:chgData name="Andresen, Martin" userId="c018e346-68c4-4dcf-a782-5e0aa72bd6b1" providerId="ADAL" clId="{472FE189-F5A1-49AC-85E5-B76422749884}" dt="2023-08-27T15:51:36.140" v="6478" actId="14100"/>
          <ac:picMkLst>
            <pc:docMk/>
            <pc:sldMk cId="3553456253" sldId="404"/>
            <ac:picMk id="2" creationId="{602E7F3F-2EF3-4D44-A98E-A810EC61AA2C}"/>
          </ac:picMkLst>
        </pc:picChg>
        <pc:picChg chg="add del mod">
          <ac:chgData name="Andresen, Martin" userId="c018e346-68c4-4dcf-a782-5e0aa72bd6b1" providerId="ADAL" clId="{472FE189-F5A1-49AC-85E5-B76422749884}" dt="2023-08-22T09:57:32.453" v="3771" actId="478"/>
          <ac:picMkLst>
            <pc:docMk/>
            <pc:sldMk cId="3553456253" sldId="404"/>
            <ac:picMk id="4" creationId="{0D219595-D5A8-6618-E805-E27784F6195D}"/>
          </ac:picMkLst>
        </pc:picChg>
        <pc:picChg chg="add del">
          <ac:chgData name="Andresen, Martin" userId="c018e346-68c4-4dcf-a782-5e0aa72bd6b1" providerId="ADAL" clId="{472FE189-F5A1-49AC-85E5-B76422749884}" dt="2023-08-22T12:33:57.893" v="4496" actId="478"/>
          <ac:picMkLst>
            <pc:docMk/>
            <pc:sldMk cId="3553456253" sldId="404"/>
            <ac:picMk id="6" creationId="{B07D78A9-0E54-F563-A988-7C62E959FF90}"/>
          </ac:picMkLst>
        </pc:picChg>
      </pc:sldChg>
      <pc:sldChg chg="addSp delSp modSp add mod ord modClrScheme chgLayout modNotesTx">
        <pc:chgData name="Andresen, Martin" userId="c018e346-68c4-4dcf-a782-5e0aa72bd6b1" providerId="ADAL" clId="{472FE189-F5A1-49AC-85E5-B76422749884}" dt="2023-09-08T14:19:40.032" v="9345" actId="114"/>
        <pc:sldMkLst>
          <pc:docMk/>
          <pc:sldMk cId="375731825" sldId="405"/>
        </pc:sldMkLst>
        <pc:spChg chg="add del mod">
          <ac:chgData name="Andresen, Martin" userId="c018e346-68c4-4dcf-a782-5e0aa72bd6b1" providerId="ADAL" clId="{472FE189-F5A1-49AC-85E5-B76422749884}" dt="2023-08-22T09:46:30.121" v="3750"/>
          <ac:spMkLst>
            <pc:docMk/>
            <pc:sldMk cId="375731825" sldId="405"/>
            <ac:spMk id="2" creationId="{21759D3B-90BB-0E0B-A540-9D32D80B35D6}"/>
          </ac:spMkLst>
        </pc:spChg>
        <pc:spChg chg="mod ord">
          <ac:chgData name="Andresen, Martin" userId="c018e346-68c4-4dcf-a782-5e0aa72bd6b1" providerId="ADAL" clId="{472FE189-F5A1-49AC-85E5-B76422749884}" dt="2023-09-08T14:19:40.032" v="9345" actId="114"/>
          <ac:spMkLst>
            <pc:docMk/>
            <pc:sldMk cId="375731825" sldId="405"/>
            <ac:spMk id="3" creationId="{00000000-0000-0000-0000-000000000000}"/>
          </ac:spMkLst>
        </pc:spChg>
        <pc:spChg chg="mod">
          <ac:chgData name="Andresen, Martin" userId="c018e346-68c4-4dcf-a782-5e0aa72bd6b1" providerId="ADAL" clId="{472FE189-F5A1-49AC-85E5-B76422749884}" dt="2023-08-22T12:39:26.068" v="4529" actId="26606"/>
          <ac:spMkLst>
            <pc:docMk/>
            <pc:sldMk cId="375731825" sldId="405"/>
            <ac:spMk id="18" creationId="{00000000-0000-0000-0000-000000000000}"/>
          </ac:spMkLst>
        </pc:spChg>
        <pc:spChg chg="del">
          <ac:chgData name="Andresen, Martin" userId="c018e346-68c4-4dcf-a782-5e0aa72bd6b1" providerId="ADAL" clId="{472FE189-F5A1-49AC-85E5-B76422749884}" dt="2023-08-22T09:47:28.761" v="3758" actId="478"/>
          <ac:spMkLst>
            <pc:docMk/>
            <pc:sldMk cId="375731825" sldId="405"/>
            <ac:spMk id="23" creationId="{6BA96CDD-1747-FEAC-9423-F215347B8CED}"/>
          </ac:spMkLst>
        </pc:spChg>
        <pc:spChg chg="del">
          <ac:chgData name="Andresen, Martin" userId="c018e346-68c4-4dcf-a782-5e0aa72bd6b1" providerId="ADAL" clId="{472FE189-F5A1-49AC-85E5-B76422749884}" dt="2023-08-22T09:47:32.816" v="3759" actId="478"/>
          <ac:spMkLst>
            <pc:docMk/>
            <pc:sldMk cId="375731825" sldId="405"/>
            <ac:spMk id="25" creationId="{2ABEA66B-DCD1-EF0D-C378-49ADE807B131}"/>
          </ac:spMkLst>
        </pc:spChg>
        <pc:picChg chg="del">
          <ac:chgData name="Andresen, Martin" userId="c018e346-68c4-4dcf-a782-5e0aa72bd6b1" providerId="ADAL" clId="{472FE189-F5A1-49AC-85E5-B76422749884}" dt="2023-08-22T09:46:10.967" v="3749" actId="478"/>
          <ac:picMkLst>
            <pc:docMk/>
            <pc:sldMk cId="375731825" sldId="405"/>
            <ac:picMk id="4" creationId="{2F16E5A4-D5BB-E75D-FE10-781EDC07A0DB}"/>
          </ac:picMkLst>
        </pc:picChg>
        <pc:picChg chg="add mod">
          <ac:chgData name="Andresen, Martin" userId="c018e346-68c4-4dcf-a782-5e0aa72bd6b1" providerId="ADAL" clId="{472FE189-F5A1-49AC-85E5-B76422749884}" dt="2023-08-22T12:39:26.068" v="4529" actId="26606"/>
          <ac:picMkLst>
            <pc:docMk/>
            <pc:sldMk cId="375731825" sldId="405"/>
            <ac:picMk id="5" creationId="{DCCC8DB4-FD3D-35ED-9676-F173039B5E72}"/>
          </ac:picMkLst>
        </pc:picChg>
      </pc:sldChg>
      <pc:sldChg chg="addSp delSp modSp mod modClrScheme chgLayout">
        <pc:chgData name="Andresen, Martin" userId="c018e346-68c4-4dcf-a782-5e0aa72bd6b1" providerId="ADAL" clId="{472FE189-F5A1-49AC-85E5-B76422749884}" dt="2023-09-08T14:20:28.064" v="9350" actId="114"/>
        <pc:sldMkLst>
          <pc:docMk/>
          <pc:sldMk cId="1638431862" sldId="406"/>
        </pc:sldMkLst>
        <pc:spChg chg="mod">
          <ac:chgData name="Andresen, Martin" userId="c018e346-68c4-4dcf-a782-5e0aa72bd6b1" providerId="ADAL" clId="{472FE189-F5A1-49AC-85E5-B76422749884}" dt="2023-09-08T14:20:28.064" v="9350" actId="114"/>
          <ac:spMkLst>
            <pc:docMk/>
            <pc:sldMk cId="1638431862" sldId="406"/>
            <ac:spMk id="2" creationId="{00000000-0000-0000-0000-000000000000}"/>
          </ac:spMkLst>
        </pc:spChg>
        <pc:spChg chg="mod">
          <ac:chgData name="Andresen, Martin" userId="c018e346-68c4-4dcf-a782-5e0aa72bd6b1" providerId="ADAL" clId="{472FE189-F5A1-49AC-85E5-B76422749884}" dt="2023-08-27T15:41:05.213" v="6394" actId="6549"/>
          <ac:spMkLst>
            <pc:docMk/>
            <pc:sldMk cId="1638431862" sldId="406"/>
            <ac:spMk id="3" creationId="{00000000-0000-0000-0000-000000000000}"/>
          </ac:spMkLst>
        </pc:spChg>
        <pc:spChg chg="add del mod">
          <ac:chgData name="Andresen, Martin" userId="c018e346-68c4-4dcf-a782-5e0aa72bd6b1" providerId="ADAL" clId="{472FE189-F5A1-49AC-85E5-B76422749884}" dt="2023-08-28T07:50:57.286" v="7929"/>
          <ac:spMkLst>
            <pc:docMk/>
            <pc:sldMk cId="1638431862" sldId="406"/>
            <ac:spMk id="4" creationId="{31CB94FC-9B54-A634-DB96-EC87DC75CFBE}"/>
          </ac:spMkLst>
        </pc:spChg>
        <pc:spChg chg="add del mod">
          <ac:chgData name="Andresen, Martin" userId="c018e346-68c4-4dcf-a782-5e0aa72bd6b1" providerId="ADAL" clId="{472FE189-F5A1-49AC-85E5-B76422749884}" dt="2023-08-27T15:50:03.045" v="6462"/>
          <ac:spMkLst>
            <pc:docMk/>
            <pc:sldMk cId="1638431862" sldId="406"/>
            <ac:spMk id="6" creationId="{2EEAE4ED-F551-439F-033C-AF9A629E4690}"/>
          </ac:spMkLst>
        </pc:spChg>
        <pc:spChg chg="add del mod">
          <ac:chgData name="Andresen, Martin" userId="c018e346-68c4-4dcf-a782-5e0aa72bd6b1" providerId="ADAL" clId="{472FE189-F5A1-49AC-85E5-B76422749884}" dt="2023-08-27T15:42:16.172" v="6395" actId="931"/>
          <ac:spMkLst>
            <pc:docMk/>
            <pc:sldMk cId="1638431862" sldId="406"/>
            <ac:spMk id="8" creationId="{E973C309-2962-078A-8314-04DB0E16C6AF}"/>
          </ac:spMkLst>
        </pc:spChg>
        <pc:spChg chg="add del mod">
          <ac:chgData name="Andresen, Martin" userId="c018e346-68c4-4dcf-a782-5e0aa72bd6b1" providerId="ADAL" clId="{472FE189-F5A1-49AC-85E5-B76422749884}" dt="2023-08-27T15:51:52.334" v="6479"/>
          <ac:spMkLst>
            <pc:docMk/>
            <pc:sldMk cId="1638431862" sldId="406"/>
            <ac:spMk id="9" creationId="{DFFB8AED-9243-8BAD-94FB-FEA777791839}"/>
          </ac:spMkLst>
        </pc:spChg>
        <pc:picChg chg="add mod">
          <ac:chgData name="Andresen, Martin" userId="c018e346-68c4-4dcf-a782-5e0aa72bd6b1" providerId="ADAL" clId="{472FE189-F5A1-49AC-85E5-B76422749884}" dt="2023-08-28T07:50:57.286" v="7929"/>
          <ac:picMkLst>
            <pc:docMk/>
            <pc:sldMk cId="1638431862" sldId="406"/>
            <ac:picMk id="5" creationId="{0C4B2F99-F725-5C1E-5DBC-841000F2206C}"/>
          </ac:picMkLst>
        </pc:picChg>
        <pc:picChg chg="add del mod">
          <ac:chgData name="Andresen, Martin" userId="c018e346-68c4-4dcf-a782-5e0aa72bd6b1" providerId="ADAL" clId="{472FE189-F5A1-49AC-85E5-B76422749884}" dt="2023-08-27T15:49:43.632" v="6461" actId="478"/>
          <ac:picMkLst>
            <pc:docMk/>
            <pc:sldMk cId="1638431862" sldId="406"/>
            <ac:picMk id="5" creationId="{B3E375F7-3FBC-AE1F-8FA3-DE5B1D9ACC20}"/>
          </ac:picMkLst>
        </pc:picChg>
        <pc:picChg chg="add del mod">
          <ac:chgData name="Andresen, Martin" userId="c018e346-68c4-4dcf-a782-5e0aa72bd6b1" providerId="ADAL" clId="{472FE189-F5A1-49AC-85E5-B76422749884}" dt="2023-08-27T15:51:28.613" v="6477" actId="478"/>
          <ac:picMkLst>
            <pc:docMk/>
            <pc:sldMk cId="1638431862" sldId="406"/>
            <ac:picMk id="7" creationId="{E0E759E4-7A9F-AEB3-CB79-FCA1BAD82338}"/>
          </ac:picMkLst>
        </pc:picChg>
        <pc:picChg chg="add del mod">
          <ac:chgData name="Andresen, Martin" userId="c018e346-68c4-4dcf-a782-5e0aa72bd6b1" providerId="ADAL" clId="{472FE189-F5A1-49AC-85E5-B76422749884}" dt="2023-08-28T07:50:46.037" v="7928" actId="478"/>
          <ac:picMkLst>
            <pc:docMk/>
            <pc:sldMk cId="1638431862" sldId="406"/>
            <ac:picMk id="10" creationId="{BB79EEBA-64C4-6032-6DFF-710A50068FD2}"/>
          </ac:picMkLst>
        </pc:picChg>
      </pc:sldChg>
      <pc:sldChg chg="addSp new del">
        <pc:chgData name="Andresen, Martin" userId="c018e346-68c4-4dcf-a782-5e0aa72bd6b1" providerId="ADAL" clId="{472FE189-F5A1-49AC-85E5-B76422749884}" dt="2023-08-28T07:51:35.399" v="7930" actId="47"/>
        <pc:sldMkLst>
          <pc:docMk/>
          <pc:sldMk cId="1727142726" sldId="407"/>
        </pc:sldMkLst>
        <pc:picChg chg="add">
          <ac:chgData name="Andresen, Martin" userId="c018e346-68c4-4dcf-a782-5e0aa72bd6b1" providerId="ADAL" clId="{472FE189-F5A1-49AC-85E5-B76422749884}" dt="2023-08-27T15:49:34.230" v="6460"/>
          <ac:picMkLst>
            <pc:docMk/>
            <pc:sldMk cId="1727142726" sldId="407"/>
            <ac:picMk id="7" creationId="{27DECDE9-800B-93CC-3C5D-C79D11510DFB}"/>
          </ac:picMkLst>
        </pc:picChg>
      </pc:sldChg>
      <pc:sldChg chg="ord">
        <pc:chgData name="Andresen, Martin" userId="c018e346-68c4-4dcf-a782-5e0aa72bd6b1" providerId="ADAL" clId="{472FE189-F5A1-49AC-85E5-B76422749884}" dt="2023-09-12T08:36:14.967" v="10882"/>
        <pc:sldMkLst>
          <pc:docMk/>
          <pc:sldMk cId="3247922987" sldId="407"/>
        </pc:sldMkLst>
      </pc:sldChg>
      <pc:sldChg chg="modSp mod">
        <pc:chgData name="Andresen, Martin" userId="c018e346-68c4-4dcf-a782-5e0aa72bd6b1" providerId="ADAL" clId="{472FE189-F5A1-49AC-85E5-B76422749884}" dt="2023-09-12T08:35:35.503" v="10880" actId="20577"/>
        <pc:sldMkLst>
          <pc:docMk/>
          <pc:sldMk cId="1534358828" sldId="408"/>
        </pc:sldMkLst>
        <pc:spChg chg="mod">
          <ac:chgData name="Andresen, Martin" userId="c018e346-68c4-4dcf-a782-5e0aa72bd6b1" providerId="ADAL" clId="{472FE189-F5A1-49AC-85E5-B76422749884}" dt="2023-09-12T08:35:22.381" v="10877" actId="313"/>
          <ac:spMkLst>
            <pc:docMk/>
            <pc:sldMk cId="1534358828" sldId="408"/>
            <ac:spMk id="2" creationId="{00000000-0000-0000-0000-000000000000}"/>
          </ac:spMkLst>
        </pc:spChg>
        <pc:spChg chg="mod">
          <ac:chgData name="Andresen, Martin" userId="c018e346-68c4-4dcf-a782-5e0aa72bd6b1" providerId="ADAL" clId="{472FE189-F5A1-49AC-85E5-B76422749884}" dt="2023-09-12T08:35:35.503" v="10880" actId="20577"/>
          <ac:spMkLst>
            <pc:docMk/>
            <pc:sldMk cId="1534358828" sldId="408"/>
            <ac:spMk id="3" creationId="{00000000-0000-0000-0000-000000000000}"/>
          </ac:spMkLst>
        </pc:spChg>
      </pc:sldChg>
    </pc:docChg>
  </pc:docChgLst>
  <pc:docChgLst>
    <pc:chgData name="Andresen, Martin" userId="c018e346-68c4-4dcf-a782-5e0aa72bd6b1" providerId="ADAL" clId="{8B4820DD-A822-43F1-929E-37365A7457D8}"/>
    <pc:docChg chg="undo custSel addSld delSld modSld sldOrd">
      <pc:chgData name="Andresen, Martin" userId="c018e346-68c4-4dcf-a782-5e0aa72bd6b1" providerId="ADAL" clId="{8B4820DD-A822-43F1-929E-37365A7457D8}" dt="2023-07-21T13:57:00.834" v="2323" actId="20577"/>
      <pc:docMkLst>
        <pc:docMk/>
      </pc:docMkLst>
      <pc:sldChg chg="modSp mod">
        <pc:chgData name="Andresen, Martin" userId="c018e346-68c4-4dcf-a782-5e0aa72bd6b1" providerId="ADAL" clId="{8B4820DD-A822-43F1-929E-37365A7457D8}" dt="2023-07-21T13:56:04.146" v="2281" actId="6549"/>
        <pc:sldMkLst>
          <pc:docMk/>
          <pc:sldMk cId="2817184611" sldId="265"/>
        </pc:sldMkLst>
        <pc:spChg chg="mod">
          <ac:chgData name="Andresen, Martin" userId="c018e346-68c4-4dcf-a782-5e0aa72bd6b1" providerId="ADAL" clId="{8B4820DD-A822-43F1-929E-37365A7457D8}" dt="2023-07-11T08:57:59.988" v="99" actId="6549"/>
          <ac:spMkLst>
            <pc:docMk/>
            <pc:sldMk cId="2817184611" sldId="265"/>
            <ac:spMk id="2" creationId="{00000000-0000-0000-0000-000000000000}"/>
          </ac:spMkLst>
        </pc:spChg>
        <pc:spChg chg="mod">
          <ac:chgData name="Andresen, Martin" userId="c018e346-68c4-4dcf-a782-5e0aa72bd6b1" providerId="ADAL" clId="{8B4820DD-A822-43F1-929E-37365A7457D8}" dt="2023-07-11T08:57:27.298" v="28" actId="6549"/>
          <ac:spMkLst>
            <pc:docMk/>
            <pc:sldMk cId="2817184611" sldId="265"/>
            <ac:spMk id="3" creationId="{00000000-0000-0000-0000-000000000000}"/>
          </ac:spMkLst>
        </pc:spChg>
        <pc:spChg chg="mod">
          <ac:chgData name="Andresen, Martin" userId="c018e346-68c4-4dcf-a782-5e0aa72bd6b1" providerId="ADAL" clId="{8B4820DD-A822-43F1-929E-37365A7457D8}" dt="2023-07-21T13:56:04.146" v="2281" actId="6549"/>
          <ac:spMkLst>
            <pc:docMk/>
            <pc:sldMk cId="2817184611" sldId="265"/>
            <ac:spMk id="5" creationId="{00000000-0000-0000-0000-000000000000}"/>
          </ac:spMkLst>
        </pc:spChg>
      </pc:sldChg>
      <pc:sldChg chg="modSp del mod">
        <pc:chgData name="Andresen, Martin" userId="c018e346-68c4-4dcf-a782-5e0aa72bd6b1" providerId="ADAL" clId="{8B4820DD-A822-43F1-929E-37365A7457D8}" dt="2023-07-11T12:09:31.696" v="378" actId="2696"/>
        <pc:sldMkLst>
          <pc:docMk/>
          <pc:sldMk cId="1675463338" sldId="381"/>
        </pc:sldMkLst>
        <pc:spChg chg="mod">
          <ac:chgData name="Andresen, Martin" userId="c018e346-68c4-4dcf-a782-5e0aa72bd6b1" providerId="ADAL" clId="{8B4820DD-A822-43F1-929E-37365A7457D8}" dt="2023-07-11T12:09:25.943" v="377" actId="27636"/>
          <ac:spMkLst>
            <pc:docMk/>
            <pc:sldMk cId="1675463338" sldId="381"/>
            <ac:spMk id="2" creationId="{00000000-0000-0000-0000-000000000000}"/>
          </ac:spMkLst>
        </pc:spChg>
        <pc:spChg chg="mod">
          <ac:chgData name="Andresen, Martin" userId="c018e346-68c4-4dcf-a782-5e0aa72bd6b1" providerId="ADAL" clId="{8B4820DD-A822-43F1-929E-37365A7457D8}" dt="2023-07-11T11:21:16.041" v="124" actId="13926"/>
          <ac:spMkLst>
            <pc:docMk/>
            <pc:sldMk cId="1675463338" sldId="381"/>
            <ac:spMk id="3" creationId="{00000000-0000-0000-0000-000000000000}"/>
          </ac:spMkLst>
        </pc:spChg>
      </pc:sldChg>
      <pc:sldChg chg="modSp mod ord modNotesTx">
        <pc:chgData name="Andresen, Martin" userId="c018e346-68c4-4dcf-a782-5e0aa72bd6b1" providerId="ADAL" clId="{8B4820DD-A822-43F1-929E-37365A7457D8}" dt="2023-07-11T12:08:23.751" v="343" actId="6549"/>
        <pc:sldMkLst>
          <pc:docMk/>
          <pc:sldMk cId="3132298932" sldId="384"/>
        </pc:sldMkLst>
        <pc:spChg chg="mod">
          <ac:chgData name="Andresen, Martin" userId="c018e346-68c4-4dcf-a782-5e0aa72bd6b1" providerId="ADAL" clId="{8B4820DD-A822-43F1-929E-37365A7457D8}" dt="2023-07-11T12:08:23.751" v="343" actId="6549"/>
          <ac:spMkLst>
            <pc:docMk/>
            <pc:sldMk cId="3132298932" sldId="384"/>
            <ac:spMk id="2" creationId="{00000000-0000-0000-0000-000000000000}"/>
          </ac:spMkLst>
        </pc:spChg>
        <pc:spChg chg="mod">
          <ac:chgData name="Andresen, Martin" userId="c018e346-68c4-4dcf-a782-5e0aa72bd6b1" providerId="ADAL" clId="{8B4820DD-A822-43F1-929E-37365A7457D8}" dt="2023-07-11T12:07:47.868" v="324" actId="6549"/>
          <ac:spMkLst>
            <pc:docMk/>
            <pc:sldMk cId="3132298932" sldId="384"/>
            <ac:spMk id="3" creationId="{00000000-0000-0000-0000-000000000000}"/>
          </ac:spMkLst>
        </pc:spChg>
      </pc:sldChg>
      <pc:sldChg chg="del">
        <pc:chgData name="Andresen, Martin" userId="c018e346-68c4-4dcf-a782-5e0aa72bd6b1" providerId="ADAL" clId="{8B4820DD-A822-43F1-929E-37365A7457D8}" dt="2023-07-11T11:22:46.718" v="126" actId="47"/>
        <pc:sldMkLst>
          <pc:docMk/>
          <pc:sldMk cId="3079485626" sldId="385"/>
        </pc:sldMkLst>
      </pc:sldChg>
      <pc:sldChg chg="modSp mod">
        <pc:chgData name="Andresen, Martin" userId="c018e346-68c4-4dcf-a782-5e0aa72bd6b1" providerId="ADAL" clId="{8B4820DD-A822-43F1-929E-37365A7457D8}" dt="2023-07-20T08:15:20.888" v="1360" actId="13926"/>
        <pc:sldMkLst>
          <pc:docMk/>
          <pc:sldMk cId="667305029" sldId="387"/>
        </pc:sldMkLst>
        <pc:spChg chg="mod">
          <ac:chgData name="Andresen, Martin" userId="c018e346-68c4-4dcf-a782-5e0aa72bd6b1" providerId="ADAL" clId="{8B4820DD-A822-43F1-929E-37365A7457D8}" dt="2023-07-20T08:15:20.888" v="1360" actId="13926"/>
          <ac:spMkLst>
            <pc:docMk/>
            <pc:sldMk cId="667305029" sldId="387"/>
            <ac:spMk id="2" creationId="{00000000-0000-0000-0000-000000000000}"/>
          </ac:spMkLst>
        </pc:spChg>
        <pc:spChg chg="mod">
          <ac:chgData name="Andresen, Martin" userId="c018e346-68c4-4dcf-a782-5e0aa72bd6b1" providerId="ADAL" clId="{8B4820DD-A822-43F1-929E-37365A7457D8}" dt="2023-07-11T11:21:34.018" v="125" actId="13926"/>
          <ac:spMkLst>
            <pc:docMk/>
            <pc:sldMk cId="667305029" sldId="387"/>
            <ac:spMk id="3" creationId="{00000000-0000-0000-0000-000000000000}"/>
          </ac:spMkLst>
        </pc:spChg>
      </pc:sldChg>
      <pc:sldChg chg="modSp mod">
        <pc:chgData name="Andresen, Martin" userId="c018e346-68c4-4dcf-a782-5e0aa72bd6b1" providerId="ADAL" clId="{8B4820DD-A822-43F1-929E-37365A7457D8}" dt="2023-07-21T13:54:59.626" v="2265" actId="255"/>
        <pc:sldMkLst>
          <pc:docMk/>
          <pc:sldMk cId="2531394667" sldId="388"/>
        </pc:sldMkLst>
        <pc:spChg chg="mod">
          <ac:chgData name="Andresen, Martin" userId="c018e346-68c4-4dcf-a782-5e0aa72bd6b1" providerId="ADAL" clId="{8B4820DD-A822-43F1-929E-37365A7457D8}" dt="2023-07-21T13:50:55.093" v="2177" actId="6549"/>
          <ac:spMkLst>
            <pc:docMk/>
            <pc:sldMk cId="2531394667" sldId="388"/>
            <ac:spMk id="2" creationId="{00000000-0000-0000-0000-000000000000}"/>
          </ac:spMkLst>
        </pc:spChg>
        <pc:spChg chg="mod">
          <ac:chgData name="Andresen, Martin" userId="c018e346-68c4-4dcf-a782-5e0aa72bd6b1" providerId="ADAL" clId="{8B4820DD-A822-43F1-929E-37365A7457D8}" dt="2023-07-21T13:54:59.626" v="2265" actId="255"/>
          <ac:spMkLst>
            <pc:docMk/>
            <pc:sldMk cId="2531394667" sldId="388"/>
            <ac:spMk id="3" creationId="{00000000-0000-0000-0000-000000000000}"/>
          </ac:spMkLst>
        </pc:spChg>
      </pc:sldChg>
      <pc:sldChg chg="del">
        <pc:chgData name="Andresen, Martin" userId="c018e346-68c4-4dcf-a782-5e0aa72bd6b1" providerId="ADAL" clId="{8B4820DD-A822-43F1-929E-37365A7457D8}" dt="2023-07-11T09:44:26.595" v="107" actId="2696"/>
        <pc:sldMkLst>
          <pc:docMk/>
          <pc:sldMk cId="339286632" sldId="389"/>
        </pc:sldMkLst>
      </pc:sldChg>
      <pc:sldChg chg="modSp add del mod">
        <pc:chgData name="Andresen, Martin" userId="c018e346-68c4-4dcf-a782-5e0aa72bd6b1" providerId="ADAL" clId="{8B4820DD-A822-43F1-929E-37365A7457D8}" dt="2023-07-20T08:03:32.985" v="1359" actId="2696"/>
        <pc:sldMkLst>
          <pc:docMk/>
          <pc:sldMk cId="1128115866" sldId="389"/>
        </pc:sldMkLst>
        <pc:spChg chg="mod">
          <ac:chgData name="Andresen, Martin" userId="c018e346-68c4-4dcf-a782-5e0aa72bd6b1" providerId="ADAL" clId="{8B4820DD-A822-43F1-929E-37365A7457D8}" dt="2023-07-11T12:00:47.943" v="129" actId="13926"/>
          <ac:spMkLst>
            <pc:docMk/>
            <pc:sldMk cId="1128115866" sldId="389"/>
            <ac:spMk id="2" creationId="{00000000-0000-0000-0000-000000000000}"/>
          </ac:spMkLst>
        </pc:spChg>
      </pc:sldChg>
      <pc:sldChg chg="modSp mod">
        <pc:chgData name="Andresen, Martin" userId="c018e346-68c4-4dcf-a782-5e0aa72bd6b1" providerId="ADAL" clId="{8B4820DD-A822-43F1-929E-37365A7457D8}" dt="2023-07-20T08:01:46.011" v="1358" actId="20577"/>
        <pc:sldMkLst>
          <pc:docMk/>
          <pc:sldMk cId="489569825" sldId="390"/>
        </pc:sldMkLst>
        <pc:spChg chg="mod">
          <ac:chgData name="Andresen, Martin" userId="c018e346-68c4-4dcf-a782-5e0aa72bd6b1" providerId="ADAL" clId="{8B4820DD-A822-43F1-929E-37365A7457D8}" dt="2023-07-20T08:01:46.011" v="1358" actId="20577"/>
          <ac:spMkLst>
            <pc:docMk/>
            <pc:sldMk cId="489569825" sldId="390"/>
            <ac:spMk id="2" creationId="{00000000-0000-0000-0000-000000000000}"/>
          </ac:spMkLst>
        </pc:spChg>
        <pc:spChg chg="mod">
          <ac:chgData name="Andresen, Martin" userId="c018e346-68c4-4dcf-a782-5e0aa72bd6b1" providerId="ADAL" clId="{8B4820DD-A822-43F1-929E-37365A7457D8}" dt="2023-07-20T07:56:14.148" v="1008" actId="20577"/>
          <ac:spMkLst>
            <pc:docMk/>
            <pc:sldMk cId="489569825" sldId="390"/>
            <ac:spMk id="3" creationId="{00000000-0000-0000-0000-000000000000}"/>
          </ac:spMkLst>
        </pc:spChg>
      </pc:sldChg>
      <pc:sldChg chg="del">
        <pc:chgData name="Andresen, Martin" userId="c018e346-68c4-4dcf-a782-5e0aa72bd6b1" providerId="ADAL" clId="{8B4820DD-A822-43F1-929E-37365A7457D8}" dt="2023-07-11T11:22:48.742" v="127" actId="47"/>
        <pc:sldMkLst>
          <pc:docMk/>
          <pc:sldMk cId="2211997328" sldId="390"/>
        </pc:sldMkLst>
      </pc:sldChg>
      <pc:sldChg chg="addSp modSp mod">
        <pc:chgData name="Andresen, Martin" userId="c018e346-68c4-4dcf-a782-5e0aa72bd6b1" providerId="ADAL" clId="{8B4820DD-A822-43F1-929E-37365A7457D8}" dt="2023-07-21T13:57:00.834" v="2323" actId="20577"/>
        <pc:sldMkLst>
          <pc:docMk/>
          <pc:sldMk cId="2570268671" sldId="391"/>
        </pc:sldMkLst>
        <pc:spChg chg="mod">
          <ac:chgData name="Andresen, Martin" userId="c018e346-68c4-4dcf-a782-5e0aa72bd6b1" providerId="ADAL" clId="{8B4820DD-A822-43F1-929E-37365A7457D8}" dt="2023-07-21T13:57:00.834" v="2323" actId="20577"/>
          <ac:spMkLst>
            <pc:docMk/>
            <pc:sldMk cId="2570268671" sldId="391"/>
            <ac:spMk id="2" creationId="{00000000-0000-0000-0000-000000000000}"/>
          </ac:spMkLst>
        </pc:spChg>
        <pc:spChg chg="mod">
          <ac:chgData name="Andresen, Martin" userId="c018e346-68c4-4dcf-a782-5e0aa72bd6b1" providerId="ADAL" clId="{8B4820DD-A822-43F1-929E-37365A7457D8}" dt="2023-07-21T13:54:42.128" v="2254" actId="255"/>
          <ac:spMkLst>
            <pc:docMk/>
            <pc:sldMk cId="2570268671" sldId="391"/>
            <ac:spMk id="3" creationId="{00000000-0000-0000-0000-000000000000}"/>
          </ac:spMkLst>
        </pc:spChg>
        <pc:picChg chg="add mod">
          <ac:chgData name="Andresen, Martin" userId="c018e346-68c4-4dcf-a782-5e0aa72bd6b1" providerId="ADAL" clId="{8B4820DD-A822-43F1-929E-37365A7457D8}" dt="2023-07-21T13:54:31.529" v="2253" actId="1076"/>
          <ac:picMkLst>
            <pc:docMk/>
            <pc:sldMk cId="2570268671" sldId="391"/>
            <ac:picMk id="4" creationId="{5DE0CC47-89B4-BD83-AA8B-3F6CD947CB02}"/>
          </ac:picMkLst>
        </pc:picChg>
      </pc:sldChg>
      <pc:sldMasterChg chg="delSldLayout">
        <pc:chgData name="Andresen, Martin" userId="c018e346-68c4-4dcf-a782-5e0aa72bd6b1" providerId="ADAL" clId="{8B4820DD-A822-43F1-929E-37365A7457D8}" dt="2023-07-11T11:22:48.742" v="127" actId="47"/>
        <pc:sldMasterMkLst>
          <pc:docMk/>
          <pc:sldMasterMk cId="3667882516" sldId="2147483648"/>
        </pc:sldMasterMkLst>
        <pc:sldLayoutChg chg="del">
          <pc:chgData name="Andresen, Martin" userId="c018e346-68c4-4dcf-a782-5e0aa72bd6b1" providerId="ADAL" clId="{8B4820DD-A822-43F1-929E-37365A7457D8}" dt="2023-07-11T11:22:48.742" v="127" actId="47"/>
          <pc:sldLayoutMkLst>
            <pc:docMk/>
            <pc:sldMasterMk cId="3667882516" sldId="2147483648"/>
            <pc:sldLayoutMk cId="3033829564" sldId="2147483660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0F0C9F-E994-4E6D-AC14-C95356915397}" type="datetimeFigureOut">
              <a:rPr lang="nb-NO" smtClean="0"/>
              <a:t>15.09.2023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6AD396-0A84-4DF5-A975-E087C1B596C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36764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D5588-7674-4191-A6D5-952328571279}" type="datetimeFigureOut">
              <a:rPr lang="nb-NO" smtClean="0"/>
              <a:t>15.09.2023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DC8010-30C5-4123-A7E7-224BB356569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3354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8C64E9-0821-49B3-9E8D-02E0B9D613DB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98690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DC8010-30C5-4123-A7E7-224BB356569D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08889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DC8010-30C5-4123-A7E7-224BB356569D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91843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DC8010-30C5-4123-A7E7-224BB356569D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0691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DC8010-30C5-4123-A7E7-224BB356569D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51460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DC8010-30C5-4123-A7E7-224BB356569D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96912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DC8010-30C5-4123-A7E7-224BB356569D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6186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/>
              <a:t>Tilsvarende norsk «</a:t>
            </a:r>
            <a:r>
              <a:rPr lang="nb-NO" sz="1200" dirty="0" err="1"/>
              <a:t>covid</a:t>
            </a:r>
            <a:r>
              <a:rPr lang="nb-NO" sz="1200" dirty="0"/>
              <a:t> 19-ytelse» </a:t>
            </a:r>
            <a:r>
              <a:rPr lang="nb-NO" sz="1200" i="1" dirty="0"/>
              <a:t>er </a:t>
            </a:r>
            <a:r>
              <a:rPr lang="nb-NO" sz="1200" dirty="0"/>
              <a:t>omfattet av trygdeforordningen – det framgår av nå opphevet forskrift § 2 at den er klassifisert som ytelse ved arbeidsløshet.</a:t>
            </a:r>
            <a:endParaRPr kumimoji="0" lang="nb-NO" sz="1200" b="0" i="0" u="none" strike="noStrike" kern="1200" cap="none" spc="0" normalizeH="0" baseline="0" noProof="0" dirty="0">
              <a:ln>
                <a:noFill/>
              </a:ln>
              <a:solidFill>
                <a:srgbClr val="3E383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DC8010-30C5-4123-A7E7-224BB356569D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7738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DC8010-30C5-4123-A7E7-224BB356569D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774823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DC8010-30C5-4123-A7E7-224BB356569D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6790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DC8010-30C5-4123-A7E7-224BB356569D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60092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DC8010-30C5-4123-A7E7-224BB356569D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37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1" y="1845729"/>
            <a:ext cx="9144001" cy="2930261"/>
          </a:xfrm>
          <a:prstGeom prst="rect">
            <a:avLst/>
          </a:prstGeom>
          <a:solidFill>
            <a:srgbClr val="C3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8" name="Rectangle 2"/>
          <p:cNvSpPr txBox="1">
            <a:spLocks noChangeArrowheads="1"/>
          </p:cNvSpPr>
          <p:nvPr userDrawn="1"/>
        </p:nvSpPr>
        <p:spPr bwMode="auto">
          <a:xfrm>
            <a:off x="1411287" y="4712233"/>
            <a:ext cx="6135384" cy="16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</a:defRPr>
            </a:lvl9pPr>
          </a:lstStyle>
          <a:p>
            <a:endParaRPr lang="nb-NO" sz="1000" kern="0" dirty="0"/>
          </a:p>
        </p:txBody>
      </p:sp>
      <p:sp>
        <p:nvSpPr>
          <p:cNvPr id="9" name="Plassholder f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504826" y="4410831"/>
            <a:ext cx="4638675" cy="36469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Dato  //  </a:t>
            </a:r>
            <a:r>
              <a:rPr lang="nb-NO" dirty="0" err="1"/>
              <a:t>Innholdsansvarlig</a:t>
            </a:r>
            <a:endParaRPr lang="nb-NO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15938" y="2098377"/>
            <a:ext cx="5989022" cy="97742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0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noProof="0" dirty="0"/>
              <a:t>Klikk for å redigere tittelstil</a:t>
            </a:r>
          </a:p>
        </p:txBody>
      </p:sp>
      <p:sp>
        <p:nvSpPr>
          <p:cNvPr id="11" name="Plassholder for bilde 3"/>
          <p:cNvSpPr>
            <a:spLocks noGrp="1" noChangeAspect="1"/>
          </p:cNvSpPr>
          <p:nvPr>
            <p:ph type="pic" sz="quarter" idx="11" hasCustomPrompt="1"/>
          </p:nvPr>
        </p:nvSpPr>
        <p:spPr bwMode="auto">
          <a:xfrm>
            <a:off x="6565274" y="1840753"/>
            <a:ext cx="2581353" cy="2934844"/>
          </a:xfrm>
          <a:custGeom>
            <a:avLst/>
            <a:gdLst>
              <a:gd name="connsiteX0" fmla="*/ 0 w 3495675"/>
              <a:gd name="connsiteY0" fmla="*/ 3906838 h 3906838"/>
              <a:gd name="connsiteX1" fmla="*/ 1165738 w 3495675"/>
              <a:gd name="connsiteY1" fmla="*/ 0 h 3906838"/>
              <a:gd name="connsiteX2" fmla="*/ 3495675 w 3495675"/>
              <a:gd name="connsiteY2" fmla="*/ 0 h 3906838"/>
              <a:gd name="connsiteX3" fmla="*/ 2329937 w 3495675"/>
              <a:gd name="connsiteY3" fmla="*/ 3906838 h 3906838"/>
              <a:gd name="connsiteX4" fmla="*/ 0 w 3495675"/>
              <a:gd name="connsiteY4" fmla="*/ 3906838 h 3906838"/>
              <a:gd name="connsiteX0" fmla="*/ 0 w 3495675"/>
              <a:gd name="connsiteY0" fmla="*/ 3906838 h 3906838"/>
              <a:gd name="connsiteX1" fmla="*/ 1165738 w 3495675"/>
              <a:gd name="connsiteY1" fmla="*/ 0 h 3906838"/>
              <a:gd name="connsiteX2" fmla="*/ 3495675 w 3495675"/>
              <a:gd name="connsiteY2" fmla="*/ 0 h 3906838"/>
              <a:gd name="connsiteX3" fmla="*/ 2155008 w 3495675"/>
              <a:gd name="connsiteY3" fmla="*/ 3906838 h 3906838"/>
              <a:gd name="connsiteX4" fmla="*/ 0 w 3495675"/>
              <a:gd name="connsiteY4" fmla="*/ 3906838 h 3906838"/>
              <a:gd name="connsiteX0" fmla="*/ 0 w 2167807"/>
              <a:gd name="connsiteY0" fmla="*/ 3906838 h 3906838"/>
              <a:gd name="connsiteX1" fmla="*/ 1165738 w 2167807"/>
              <a:gd name="connsiteY1" fmla="*/ 0 h 3906838"/>
              <a:gd name="connsiteX2" fmla="*/ 2167807 w 2167807"/>
              <a:gd name="connsiteY2" fmla="*/ 0 h 3906838"/>
              <a:gd name="connsiteX3" fmla="*/ 2155008 w 2167807"/>
              <a:gd name="connsiteY3" fmla="*/ 3906838 h 3906838"/>
              <a:gd name="connsiteX4" fmla="*/ 0 w 2167807"/>
              <a:gd name="connsiteY4" fmla="*/ 3906838 h 3906838"/>
              <a:gd name="connsiteX0" fmla="*/ 0 w 2167807"/>
              <a:gd name="connsiteY0" fmla="*/ 3906838 h 3909283"/>
              <a:gd name="connsiteX1" fmla="*/ 1165738 w 2167807"/>
              <a:gd name="connsiteY1" fmla="*/ 0 h 3909283"/>
              <a:gd name="connsiteX2" fmla="*/ 2167807 w 2167807"/>
              <a:gd name="connsiteY2" fmla="*/ 0 h 3909283"/>
              <a:gd name="connsiteX3" fmla="*/ 2159898 w 2167807"/>
              <a:gd name="connsiteY3" fmla="*/ 3909283 h 3909283"/>
              <a:gd name="connsiteX4" fmla="*/ 0 w 2167807"/>
              <a:gd name="connsiteY4" fmla="*/ 3906838 h 3909283"/>
              <a:gd name="connsiteX0" fmla="*/ 0 w 2167807"/>
              <a:gd name="connsiteY0" fmla="*/ 3906838 h 3906838"/>
              <a:gd name="connsiteX1" fmla="*/ 1165738 w 2167807"/>
              <a:gd name="connsiteY1" fmla="*/ 0 h 3906838"/>
              <a:gd name="connsiteX2" fmla="*/ 2167807 w 2167807"/>
              <a:gd name="connsiteY2" fmla="*/ 0 h 3906838"/>
              <a:gd name="connsiteX3" fmla="*/ 2162343 w 2167807"/>
              <a:gd name="connsiteY3" fmla="*/ 3904393 h 3906838"/>
              <a:gd name="connsiteX4" fmla="*/ 0 w 2167807"/>
              <a:gd name="connsiteY4" fmla="*/ 3906838 h 3906838"/>
              <a:gd name="connsiteX0" fmla="*/ 0 w 2167807"/>
              <a:gd name="connsiteY0" fmla="*/ 3906838 h 3906838"/>
              <a:gd name="connsiteX1" fmla="*/ 1055478 w 2167807"/>
              <a:gd name="connsiteY1" fmla="*/ 0 h 3906838"/>
              <a:gd name="connsiteX2" fmla="*/ 2167807 w 2167807"/>
              <a:gd name="connsiteY2" fmla="*/ 0 h 3906838"/>
              <a:gd name="connsiteX3" fmla="*/ 2162343 w 2167807"/>
              <a:gd name="connsiteY3" fmla="*/ 3904393 h 3906838"/>
              <a:gd name="connsiteX4" fmla="*/ 0 w 2167807"/>
              <a:gd name="connsiteY4" fmla="*/ 3906838 h 3906838"/>
              <a:gd name="connsiteX0" fmla="*/ 0 w 2167807"/>
              <a:gd name="connsiteY0" fmla="*/ 3906838 h 3906838"/>
              <a:gd name="connsiteX1" fmla="*/ 1040491 w 2167807"/>
              <a:gd name="connsiteY1" fmla="*/ 0 h 3906838"/>
              <a:gd name="connsiteX2" fmla="*/ 2167807 w 2167807"/>
              <a:gd name="connsiteY2" fmla="*/ 0 h 3906838"/>
              <a:gd name="connsiteX3" fmla="*/ 2162343 w 2167807"/>
              <a:gd name="connsiteY3" fmla="*/ 3904393 h 3906838"/>
              <a:gd name="connsiteX4" fmla="*/ 0 w 2167807"/>
              <a:gd name="connsiteY4" fmla="*/ 3906838 h 3906838"/>
              <a:gd name="connsiteX0" fmla="*/ 0 w 2167807"/>
              <a:gd name="connsiteY0" fmla="*/ 3906838 h 3906838"/>
              <a:gd name="connsiteX1" fmla="*/ 1034130 w 2167807"/>
              <a:gd name="connsiteY1" fmla="*/ 0 h 3906838"/>
              <a:gd name="connsiteX2" fmla="*/ 2167807 w 2167807"/>
              <a:gd name="connsiteY2" fmla="*/ 0 h 3906838"/>
              <a:gd name="connsiteX3" fmla="*/ 2162343 w 2167807"/>
              <a:gd name="connsiteY3" fmla="*/ 3904393 h 3906838"/>
              <a:gd name="connsiteX4" fmla="*/ 0 w 2167807"/>
              <a:gd name="connsiteY4" fmla="*/ 3906838 h 3906838"/>
              <a:gd name="connsiteX0" fmla="*/ 0 w 2167807"/>
              <a:gd name="connsiteY0" fmla="*/ 3906838 h 3906838"/>
              <a:gd name="connsiteX1" fmla="*/ 1029889 w 2167807"/>
              <a:gd name="connsiteY1" fmla="*/ 2381 h 3906838"/>
              <a:gd name="connsiteX2" fmla="*/ 2167807 w 2167807"/>
              <a:gd name="connsiteY2" fmla="*/ 0 h 3906838"/>
              <a:gd name="connsiteX3" fmla="*/ 2162343 w 2167807"/>
              <a:gd name="connsiteY3" fmla="*/ 3904393 h 3906838"/>
              <a:gd name="connsiteX4" fmla="*/ 0 w 2167807"/>
              <a:gd name="connsiteY4" fmla="*/ 3906838 h 3906838"/>
              <a:gd name="connsiteX0" fmla="*/ 0 w 2162686"/>
              <a:gd name="connsiteY0" fmla="*/ 3906838 h 3906838"/>
              <a:gd name="connsiteX1" fmla="*/ 1029889 w 2162686"/>
              <a:gd name="connsiteY1" fmla="*/ 2381 h 3906838"/>
              <a:gd name="connsiteX2" fmla="*/ 2133881 w 2162686"/>
              <a:gd name="connsiteY2" fmla="*/ 0 h 3906838"/>
              <a:gd name="connsiteX3" fmla="*/ 2162343 w 2162686"/>
              <a:gd name="connsiteY3" fmla="*/ 3904393 h 3906838"/>
              <a:gd name="connsiteX4" fmla="*/ 0 w 2162686"/>
              <a:gd name="connsiteY4" fmla="*/ 3906838 h 3906838"/>
              <a:gd name="connsiteX0" fmla="*/ 0 w 2139854"/>
              <a:gd name="connsiteY0" fmla="*/ 3906838 h 3906838"/>
              <a:gd name="connsiteX1" fmla="*/ 1029889 w 2139854"/>
              <a:gd name="connsiteY1" fmla="*/ 2381 h 3906838"/>
              <a:gd name="connsiteX2" fmla="*/ 2133881 w 2139854"/>
              <a:gd name="connsiteY2" fmla="*/ 0 h 3906838"/>
              <a:gd name="connsiteX3" fmla="*/ 2139019 w 2139854"/>
              <a:gd name="connsiteY3" fmla="*/ 3904393 h 3906838"/>
              <a:gd name="connsiteX4" fmla="*/ 0 w 2139854"/>
              <a:gd name="connsiteY4" fmla="*/ 3906838 h 3906838"/>
              <a:gd name="connsiteX0" fmla="*/ 0 w 2139854"/>
              <a:gd name="connsiteY0" fmla="*/ 3906838 h 3906838"/>
              <a:gd name="connsiteX1" fmla="*/ 1032009 w 2139854"/>
              <a:gd name="connsiteY1" fmla="*/ 0 h 3906838"/>
              <a:gd name="connsiteX2" fmla="*/ 2133881 w 2139854"/>
              <a:gd name="connsiteY2" fmla="*/ 0 h 3906838"/>
              <a:gd name="connsiteX3" fmla="*/ 2139019 w 2139854"/>
              <a:gd name="connsiteY3" fmla="*/ 3904393 h 3906838"/>
              <a:gd name="connsiteX4" fmla="*/ 0 w 2139854"/>
              <a:gd name="connsiteY4" fmla="*/ 3906838 h 3906838"/>
              <a:gd name="connsiteX0" fmla="*/ 0 w 2140410"/>
              <a:gd name="connsiteY0" fmla="*/ 3906838 h 3906838"/>
              <a:gd name="connsiteX1" fmla="*/ 1032009 w 2140410"/>
              <a:gd name="connsiteY1" fmla="*/ 0 h 3906838"/>
              <a:gd name="connsiteX2" fmla="*/ 2140241 w 2140410"/>
              <a:gd name="connsiteY2" fmla="*/ 0 h 3906838"/>
              <a:gd name="connsiteX3" fmla="*/ 2139019 w 2140410"/>
              <a:gd name="connsiteY3" fmla="*/ 3904393 h 3906838"/>
              <a:gd name="connsiteX4" fmla="*/ 0 w 2140410"/>
              <a:gd name="connsiteY4" fmla="*/ 3906838 h 3906838"/>
              <a:gd name="connsiteX0" fmla="*/ 0 w 2140410"/>
              <a:gd name="connsiteY0" fmla="*/ 3906838 h 3906838"/>
              <a:gd name="connsiteX1" fmla="*/ 1122479 w 2140410"/>
              <a:gd name="connsiteY1" fmla="*/ 6350 h 3906838"/>
              <a:gd name="connsiteX2" fmla="*/ 2140241 w 2140410"/>
              <a:gd name="connsiteY2" fmla="*/ 0 h 3906838"/>
              <a:gd name="connsiteX3" fmla="*/ 2139019 w 2140410"/>
              <a:gd name="connsiteY3" fmla="*/ 3904393 h 3906838"/>
              <a:gd name="connsiteX4" fmla="*/ 0 w 2140410"/>
              <a:gd name="connsiteY4" fmla="*/ 3906838 h 3906838"/>
              <a:gd name="connsiteX0" fmla="*/ 0 w 2140410"/>
              <a:gd name="connsiteY0" fmla="*/ 3907632 h 3907632"/>
              <a:gd name="connsiteX1" fmla="*/ 1120359 w 2140410"/>
              <a:gd name="connsiteY1" fmla="*/ 0 h 3907632"/>
              <a:gd name="connsiteX2" fmla="*/ 2140241 w 2140410"/>
              <a:gd name="connsiteY2" fmla="*/ 794 h 3907632"/>
              <a:gd name="connsiteX3" fmla="*/ 2139019 w 2140410"/>
              <a:gd name="connsiteY3" fmla="*/ 3905187 h 3907632"/>
              <a:gd name="connsiteX4" fmla="*/ 0 w 2140410"/>
              <a:gd name="connsiteY4" fmla="*/ 3907632 h 3907632"/>
              <a:gd name="connsiteX0" fmla="*/ 0 w 2401217"/>
              <a:gd name="connsiteY0" fmla="*/ 3907632 h 3907632"/>
              <a:gd name="connsiteX1" fmla="*/ 1381166 w 2401217"/>
              <a:gd name="connsiteY1" fmla="*/ 0 h 3907632"/>
              <a:gd name="connsiteX2" fmla="*/ 2401048 w 2401217"/>
              <a:gd name="connsiteY2" fmla="*/ 794 h 3907632"/>
              <a:gd name="connsiteX3" fmla="*/ 2399826 w 2401217"/>
              <a:gd name="connsiteY3" fmla="*/ 3905187 h 3907632"/>
              <a:gd name="connsiteX4" fmla="*/ 0 w 2401217"/>
              <a:gd name="connsiteY4" fmla="*/ 3907632 h 3907632"/>
              <a:gd name="connsiteX0" fmla="*/ 0 w 2407578"/>
              <a:gd name="connsiteY0" fmla="*/ 3907632 h 3907632"/>
              <a:gd name="connsiteX1" fmla="*/ 1387527 w 2407578"/>
              <a:gd name="connsiteY1" fmla="*/ 0 h 3907632"/>
              <a:gd name="connsiteX2" fmla="*/ 2407409 w 2407578"/>
              <a:gd name="connsiteY2" fmla="*/ 794 h 3907632"/>
              <a:gd name="connsiteX3" fmla="*/ 2406187 w 2407578"/>
              <a:gd name="connsiteY3" fmla="*/ 3905187 h 3907632"/>
              <a:gd name="connsiteX4" fmla="*/ 0 w 2407578"/>
              <a:gd name="connsiteY4" fmla="*/ 3907632 h 3907632"/>
              <a:gd name="connsiteX0" fmla="*/ 0 w 2411819"/>
              <a:gd name="connsiteY0" fmla="*/ 3910014 h 3910014"/>
              <a:gd name="connsiteX1" fmla="*/ 1391768 w 2411819"/>
              <a:gd name="connsiteY1" fmla="*/ 0 h 3910014"/>
              <a:gd name="connsiteX2" fmla="*/ 2411650 w 2411819"/>
              <a:gd name="connsiteY2" fmla="*/ 794 h 3910014"/>
              <a:gd name="connsiteX3" fmla="*/ 2410428 w 2411819"/>
              <a:gd name="connsiteY3" fmla="*/ 3905187 h 3910014"/>
              <a:gd name="connsiteX4" fmla="*/ 0 w 2411819"/>
              <a:gd name="connsiteY4" fmla="*/ 3910014 h 3910014"/>
              <a:gd name="connsiteX0" fmla="*/ 0 w 2407578"/>
              <a:gd name="connsiteY0" fmla="*/ 3905251 h 3905251"/>
              <a:gd name="connsiteX1" fmla="*/ 1387527 w 2407578"/>
              <a:gd name="connsiteY1" fmla="*/ 0 h 3905251"/>
              <a:gd name="connsiteX2" fmla="*/ 2407409 w 2407578"/>
              <a:gd name="connsiteY2" fmla="*/ 794 h 3905251"/>
              <a:gd name="connsiteX3" fmla="*/ 2406187 w 2407578"/>
              <a:gd name="connsiteY3" fmla="*/ 3905187 h 3905251"/>
              <a:gd name="connsiteX4" fmla="*/ 0 w 2407578"/>
              <a:gd name="connsiteY4" fmla="*/ 3905251 h 3905251"/>
              <a:gd name="connsiteX0" fmla="*/ 0 w 2407578"/>
              <a:gd name="connsiteY0" fmla="*/ 3910014 h 3910014"/>
              <a:gd name="connsiteX1" fmla="*/ 1391767 w 2407578"/>
              <a:gd name="connsiteY1" fmla="*/ 0 h 3910014"/>
              <a:gd name="connsiteX2" fmla="*/ 2407409 w 2407578"/>
              <a:gd name="connsiteY2" fmla="*/ 5557 h 3910014"/>
              <a:gd name="connsiteX3" fmla="*/ 2406187 w 2407578"/>
              <a:gd name="connsiteY3" fmla="*/ 3909950 h 3910014"/>
              <a:gd name="connsiteX4" fmla="*/ 0 w 2407578"/>
              <a:gd name="connsiteY4" fmla="*/ 3910014 h 3910014"/>
              <a:gd name="connsiteX0" fmla="*/ 0 w 2407578"/>
              <a:gd name="connsiteY0" fmla="*/ 3910014 h 3910014"/>
              <a:gd name="connsiteX1" fmla="*/ 1391767 w 2407578"/>
              <a:gd name="connsiteY1" fmla="*/ 0 h 3910014"/>
              <a:gd name="connsiteX2" fmla="*/ 2407409 w 2407578"/>
              <a:gd name="connsiteY2" fmla="*/ 794 h 3910014"/>
              <a:gd name="connsiteX3" fmla="*/ 2406187 w 2407578"/>
              <a:gd name="connsiteY3" fmla="*/ 3909950 h 3910014"/>
              <a:gd name="connsiteX4" fmla="*/ 0 w 2407578"/>
              <a:gd name="connsiteY4" fmla="*/ 3910014 h 3910014"/>
              <a:gd name="connsiteX0" fmla="*/ 0 w 2407578"/>
              <a:gd name="connsiteY0" fmla="*/ 3910014 h 3910014"/>
              <a:gd name="connsiteX1" fmla="*/ 1155921 w 2407578"/>
              <a:gd name="connsiteY1" fmla="*/ 0 h 3910014"/>
              <a:gd name="connsiteX2" fmla="*/ 2407409 w 2407578"/>
              <a:gd name="connsiteY2" fmla="*/ 794 h 3910014"/>
              <a:gd name="connsiteX3" fmla="*/ 2406187 w 2407578"/>
              <a:gd name="connsiteY3" fmla="*/ 3909950 h 3910014"/>
              <a:gd name="connsiteX4" fmla="*/ 0 w 2407578"/>
              <a:gd name="connsiteY4" fmla="*/ 3910014 h 3910014"/>
              <a:gd name="connsiteX0" fmla="*/ 0 w 2292462"/>
              <a:gd name="connsiteY0" fmla="*/ 3910014 h 3910014"/>
              <a:gd name="connsiteX1" fmla="*/ 1040805 w 2292462"/>
              <a:gd name="connsiteY1" fmla="*/ 0 h 3910014"/>
              <a:gd name="connsiteX2" fmla="*/ 2292293 w 2292462"/>
              <a:gd name="connsiteY2" fmla="*/ 794 h 3910014"/>
              <a:gd name="connsiteX3" fmla="*/ 2291071 w 2292462"/>
              <a:gd name="connsiteY3" fmla="*/ 3909950 h 3910014"/>
              <a:gd name="connsiteX4" fmla="*/ 0 w 2292462"/>
              <a:gd name="connsiteY4" fmla="*/ 3910014 h 3910014"/>
              <a:gd name="connsiteX0" fmla="*/ 0 w 2292462"/>
              <a:gd name="connsiteY0" fmla="*/ 3913189 h 3913189"/>
              <a:gd name="connsiteX1" fmla="*/ 1036564 w 2292462"/>
              <a:gd name="connsiteY1" fmla="*/ 0 h 3913189"/>
              <a:gd name="connsiteX2" fmla="*/ 2292293 w 2292462"/>
              <a:gd name="connsiteY2" fmla="*/ 3969 h 3913189"/>
              <a:gd name="connsiteX3" fmla="*/ 2291071 w 2292462"/>
              <a:gd name="connsiteY3" fmla="*/ 3913125 h 3913189"/>
              <a:gd name="connsiteX4" fmla="*/ 0 w 2292462"/>
              <a:gd name="connsiteY4" fmla="*/ 3913189 h 3913189"/>
              <a:gd name="connsiteX0" fmla="*/ 0 w 2292207"/>
              <a:gd name="connsiteY0" fmla="*/ 3913189 h 3913189"/>
              <a:gd name="connsiteX1" fmla="*/ 1036564 w 2292207"/>
              <a:gd name="connsiteY1" fmla="*/ 0 h 3913189"/>
              <a:gd name="connsiteX2" fmla="*/ 2290173 w 2292207"/>
              <a:gd name="connsiteY2" fmla="*/ 795 h 3913189"/>
              <a:gd name="connsiteX3" fmla="*/ 2291071 w 2292207"/>
              <a:gd name="connsiteY3" fmla="*/ 3913125 h 3913189"/>
              <a:gd name="connsiteX4" fmla="*/ 0 w 2292207"/>
              <a:gd name="connsiteY4" fmla="*/ 3913189 h 3913189"/>
              <a:gd name="connsiteX0" fmla="*/ 0 w 2298567"/>
              <a:gd name="connsiteY0" fmla="*/ 3910014 h 3913125"/>
              <a:gd name="connsiteX1" fmla="*/ 1042924 w 2298567"/>
              <a:gd name="connsiteY1" fmla="*/ 0 h 3913125"/>
              <a:gd name="connsiteX2" fmla="*/ 2296533 w 2298567"/>
              <a:gd name="connsiteY2" fmla="*/ 795 h 3913125"/>
              <a:gd name="connsiteX3" fmla="*/ 2297431 w 2298567"/>
              <a:gd name="connsiteY3" fmla="*/ 3913125 h 3913125"/>
              <a:gd name="connsiteX4" fmla="*/ 0 w 2298567"/>
              <a:gd name="connsiteY4" fmla="*/ 3910014 h 3913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98567" h="3913125">
                <a:moveTo>
                  <a:pt x="0" y="3910014"/>
                </a:moveTo>
                <a:lnTo>
                  <a:pt x="1042924" y="0"/>
                </a:lnTo>
                <a:lnTo>
                  <a:pt x="2296533" y="795"/>
                </a:lnTo>
                <a:cubicBezTo>
                  <a:pt x="2292267" y="1303074"/>
                  <a:pt x="2301697" y="2610846"/>
                  <a:pt x="2297431" y="3913125"/>
                </a:cubicBezTo>
                <a:lnTo>
                  <a:pt x="0" y="3910014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normAutofit/>
          </a:bodyPr>
          <a:lstStyle>
            <a:lvl1pPr marL="0" indent="0">
              <a:buNone/>
              <a:defRPr sz="900" baseline="0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Klikk på ikonet for å legge til et bilde</a:t>
            </a:r>
          </a:p>
        </p:txBody>
      </p:sp>
      <p:pic>
        <p:nvPicPr>
          <p:cNvPr id="12" name="Picture 5" descr="W:\DOKUMENT\Logo\2_hvit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246"/>
          <a:stretch/>
        </p:blipFill>
        <p:spPr bwMode="auto">
          <a:xfrm>
            <a:off x="3799790" y="3405751"/>
            <a:ext cx="3014662" cy="137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W:\DOKUMENT\Logo\1_hvit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53"/>
          <a:stretch/>
        </p:blipFill>
        <p:spPr bwMode="auto">
          <a:xfrm>
            <a:off x="5242898" y="1806447"/>
            <a:ext cx="2524125" cy="2969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W:\DOKUMENT\Logo\2_hvit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03" b="78080"/>
          <a:stretch/>
        </p:blipFill>
        <p:spPr bwMode="auto">
          <a:xfrm>
            <a:off x="-1" y="3693775"/>
            <a:ext cx="539551" cy="1082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W:\DOKUMENT\Logo\1_hvit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66" b="85208"/>
          <a:stretch/>
        </p:blipFill>
        <p:spPr bwMode="auto">
          <a:xfrm>
            <a:off x="0" y="4045671"/>
            <a:ext cx="755575" cy="73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F:\F2823_KOM\Felles Filer\Rådgivingseksjonen\Profil og materiell\5. Profil og design\NAV profil\nav_logo\Til mal\nav_farger [Converted]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199" y="549768"/>
            <a:ext cx="1185603" cy="74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ssholder f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512250" y="3120513"/>
            <a:ext cx="5040313" cy="531357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nb-NO" dirty="0"/>
              <a:t>Klikk for å legge til en undertittel</a:t>
            </a:r>
          </a:p>
        </p:txBody>
      </p:sp>
    </p:spTree>
    <p:extLst>
      <p:ext uri="{BB962C8B-B14F-4D97-AF65-F5344CB8AC3E}">
        <p14:creationId xmlns:p14="http://schemas.microsoft.com/office/powerpoint/2010/main" val="1389572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sz="quarter" idx="10"/>
          </p:nvPr>
        </p:nvSpPr>
        <p:spPr>
          <a:xfrm>
            <a:off x="366961" y="1276349"/>
            <a:ext cx="8398965" cy="3299733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78619" y="180975"/>
            <a:ext cx="8386763" cy="946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59286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75714" y="1283000"/>
            <a:ext cx="5852470" cy="3277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3" name="Plassholder for bilde 2"/>
          <p:cNvSpPr>
            <a:spLocks noGrp="1"/>
          </p:cNvSpPr>
          <p:nvPr>
            <p:ph type="pic" sz="quarter" idx="10"/>
          </p:nvPr>
        </p:nvSpPr>
        <p:spPr>
          <a:xfrm>
            <a:off x="6372225" y="1275606"/>
            <a:ext cx="2376488" cy="3286868"/>
          </a:xfrm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78619" y="180975"/>
            <a:ext cx="8386763" cy="946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09130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/>
          <p:cNvSpPr>
            <a:spLocks noGrp="1"/>
          </p:cNvSpPr>
          <p:nvPr>
            <p:ph type="body" idx="1"/>
          </p:nvPr>
        </p:nvSpPr>
        <p:spPr>
          <a:xfrm>
            <a:off x="381286" y="1284135"/>
            <a:ext cx="4040188" cy="5345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719639" y="1284747"/>
            <a:ext cx="4041775" cy="5345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Plassholder for innhold 3"/>
          <p:cNvSpPr>
            <a:spLocks noGrp="1"/>
          </p:cNvSpPr>
          <p:nvPr>
            <p:ph sz="quarter" idx="10"/>
          </p:nvPr>
        </p:nvSpPr>
        <p:spPr>
          <a:xfrm>
            <a:off x="382151" y="1896178"/>
            <a:ext cx="4032250" cy="266541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2" name="Plassholder for innhold 3"/>
          <p:cNvSpPr>
            <a:spLocks noGrp="1"/>
          </p:cNvSpPr>
          <p:nvPr>
            <p:ph sz="quarter" idx="12"/>
          </p:nvPr>
        </p:nvSpPr>
        <p:spPr>
          <a:xfrm>
            <a:off x="4730131" y="1892920"/>
            <a:ext cx="4032250" cy="266541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78619" y="180975"/>
            <a:ext cx="8386763" cy="946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7679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78619" y="180975"/>
            <a:ext cx="8386763" cy="946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52587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7797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19"/>
          <p:cNvSpPr>
            <a:spLocks noGrp="1"/>
          </p:cNvSpPr>
          <p:nvPr>
            <p:ph type="body" sz="quarter" idx="25" hasCustomPrompt="1"/>
          </p:nvPr>
        </p:nvSpPr>
        <p:spPr>
          <a:xfrm>
            <a:off x="375714" y="4241684"/>
            <a:ext cx="5086350" cy="31432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1800" b="0"/>
            </a:lvl1pPr>
          </a:lstStyle>
          <a:p>
            <a:pPr lvl="0"/>
            <a:r>
              <a:rPr lang="nb-NO" dirty="0"/>
              <a:t>Klikk for å sette inn tema</a:t>
            </a:r>
          </a:p>
        </p:txBody>
      </p:sp>
      <p:sp>
        <p:nvSpPr>
          <p:cNvPr id="4" name="Plassholder for tekst 19"/>
          <p:cNvSpPr>
            <a:spLocks noGrp="1"/>
          </p:cNvSpPr>
          <p:nvPr>
            <p:ph type="body" sz="quarter" idx="26" hasCustomPrompt="1"/>
          </p:nvPr>
        </p:nvSpPr>
        <p:spPr>
          <a:xfrm>
            <a:off x="375714" y="1287413"/>
            <a:ext cx="5086350" cy="31432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1800" b="0"/>
            </a:lvl1pPr>
          </a:lstStyle>
          <a:p>
            <a:pPr lvl="0"/>
            <a:r>
              <a:rPr lang="nb-NO" dirty="0"/>
              <a:t>Klikk for å sette inn tema</a:t>
            </a:r>
          </a:p>
        </p:txBody>
      </p:sp>
      <p:sp>
        <p:nvSpPr>
          <p:cNvPr id="5" name="Plassholder for tekst 19"/>
          <p:cNvSpPr>
            <a:spLocks noGrp="1"/>
          </p:cNvSpPr>
          <p:nvPr>
            <p:ph type="body" sz="quarter" idx="27" hasCustomPrompt="1"/>
          </p:nvPr>
        </p:nvSpPr>
        <p:spPr>
          <a:xfrm>
            <a:off x="375714" y="3819647"/>
            <a:ext cx="5086350" cy="31432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1800" b="0"/>
            </a:lvl1pPr>
          </a:lstStyle>
          <a:p>
            <a:pPr lvl="0"/>
            <a:r>
              <a:rPr lang="nb-NO" dirty="0"/>
              <a:t>Klikk for å sette inn tema</a:t>
            </a:r>
          </a:p>
        </p:txBody>
      </p:sp>
      <p:sp>
        <p:nvSpPr>
          <p:cNvPr id="6" name="Plassholder for tekst 19"/>
          <p:cNvSpPr>
            <a:spLocks noGrp="1"/>
          </p:cNvSpPr>
          <p:nvPr>
            <p:ph type="body" sz="quarter" idx="28" hasCustomPrompt="1"/>
          </p:nvPr>
        </p:nvSpPr>
        <p:spPr>
          <a:xfrm>
            <a:off x="375714" y="3397608"/>
            <a:ext cx="5086350" cy="31432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1800" b="0"/>
            </a:lvl1pPr>
          </a:lstStyle>
          <a:p>
            <a:pPr lvl="0"/>
            <a:r>
              <a:rPr lang="nb-NO" dirty="0"/>
              <a:t>Klikk for å sette inn tema</a:t>
            </a:r>
          </a:p>
        </p:txBody>
      </p:sp>
      <p:sp>
        <p:nvSpPr>
          <p:cNvPr id="7" name="Plassholder for tekst 19"/>
          <p:cNvSpPr>
            <a:spLocks noGrp="1"/>
          </p:cNvSpPr>
          <p:nvPr>
            <p:ph type="body" sz="quarter" idx="29" hasCustomPrompt="1"/>
          </p:nvPr>
        </p:nvSpPr>
        <p:spPr>
          <a:xfrm>
            <a:off x="375714" y="2975569"/>
            <a:ext cx="5086350" cy="31432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1800" b="0"/>
            </a:lvl1pPr>
          </a:lstStyle>
          <a:p>
            <a:pPr lvl="0"/>
            <a:r>
              <a:rPr lang="nb-NO" dirty="0"/>
              <a:t>Klikk for å sette inn tema</a:t>
            </a:r>
          </a:p>
        </p:txBody>
      </p:sp>
      <p:sp>
        <p:nvSpPr>
          <p:cNvPr id="8" name="Plassholder for tekst 19"/>
          <p:cNvSpPr>
            <a:spLocks noGrp="1"/>
          </p:cNvSpPr>
          <p:nvPr>
            <p:ph type="body" sz="quarter" idx="30" hasCustomPrompt="1"/>
          </p:nvPr>
        </p:nvSpPr>
        <p:spPr>
          <a:xfrm>
            <a:off x="375714" y="1709452"/>
            <a:ext cx="5086350" cy="31432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1800" b="0"/>
            </a:lvl1pPr>
          </a:lstStyle>
          <a:p>
            <a:pPr lvl="0"/>
            <a:r>
              <a:rPr lang="nb-NO" dirty="0"/>
              <a:t>Klikk for å sette inn tema</a:t>
            </a:r>
          </a:p>
        </p:txBody>
      </p:sp>
      <p:sp>
        <p:nvSpPr>
          <p:cNvPr id="9" name="Plassholder for tekst 19"/>
          <p:cNvSpPr>
            <a:spLocks noGrp="1"/>
          </p:cNvSpPr>
          <p:nvPr>
            <p:ph type="body" sz="quarter" idx="31" hasCustomPrompt="1"/>
          </p:nvPr>
        </p:nvSpPr>
        <p:spPr>
          <a:xfrm>
            <a:off x="375714" y="2131491"/>
            <a:ext cx="5086350" cy="31432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1800" b="0"/>
            </a:lvl1pPr>
          </a:lstStyle>
          <a:p>
            <a:pPr lvl="0"/>
            <a:r>
              <a:rPr lang="nb-NO" dirty="0"/>
              <a:t>Klikk for å sette inn tema</a:t>
            </a:r>
          </a:p>
        </p:txBody>
      </p:sp>
      <p:sp>
        <p:nvSpPr>
          <p:cNvPr id="10" name="Plassholder for tekst 19"/>
          <p:cNvSpPr>
            <a:spLocks noGrp="1"/>
          </p:cNvSpPr>
          <p:nvPr>
            <p:ph type="body" sz="quarter" idx="32" hasCustomPrompt="1"/>
          </p:nvPr>
        </p:nvSpPr>
        <p:spPr>
          <a:xfrm>
            <a:off x="375714" y="2553530"/>
            <a:ext cx="5086350" cy="31432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1800" b="0"/>
            </a:lvl1pPr>
          </a:lstStyle>
          <a:p>
            <a:pPr lvl="0"/>
            <a:r>
              <a:rPr lang="nb-NO" dirty="0"/>
              <a:t>Klikk for å sette inn tema</a:t>
            </a:r>
          </a:p>
        </p:txBody>
      </p:sp>
      <p:sp>
        <p:nvSpPr>
          <p:cNvPr id="11" name="Plassholder for tekst 19"/>
          <p:cNvSpPr>
            <a:spLocks noGrp="1"/>
          </p:cNvSpPr>
          <p:nvPr>
            <p:ph type="body" sz="quarter" idx="33" hasCustomPrompt="1"/>
          </p:nvPr>
        </p:nvSpPr>
        <p:spPr>
          <a:xfrm>
            <a:off x="5656392" y="4241684"/>
            <a:ext cx="3103973" cy="314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0"/>
            </a:lvl1pPr>
          </a:lstStyle>
          <a:p>
            <a:pPr lvl="0"/>
            <a:r>
              <a:rPr lang="nb-NO" dirty="0"/>
              <a:t>Klikk for å sette inn ansvarlig</a:t>
            </a:r>
          </a:p>
        </p:txBody>
      </p:sp>
      <p:sp>
        <p:nvSpPr>
          <p:cNvPr id="12" name="Plassholder for tekst 19"/>
          <p:cNvSpPr>
            <a:spLocks noGrp="1"/>
          </p:cNvSpPr>
          <p:nvPr>
            <p:ph type="body" sz="quarter" idx="34" hasCustomPrompt="1"/>
          </p:nvPr>
        </p:nvSpPr>
        <p:spPr>
          <a:xfrm>
            <a:off x="5656392" y="1287413"/>
            <a:ext cx="3103973" cy="314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0"/>
            </a:lvl1pPr>
          </a:lstStyle>
          <a:p>
            <a:pPr lvl="0"/>
            <a:r>
              <a:rPr lang="nb-NO" dirty="0"/>
              <a:t>Klikk for å sette inn ansvarlig</a:t>
            </a:r>
          </a:p>
        </p:txBody>
      </p:sp>
      <p:sp>
        <p:nvSpPr>
          <p:cNvPr id="13" name="Plassholder for tekst 19"/>
          <p:cNvSpPr>
            <a:spLocks noGrp="1"/>
          </p:cNvSpPr>
          <p:nvPr>
            <p:ph type="body" sz="quarter" idx="35" hasCustomPrompt="1"/>
          </p:nvPr>
        </p:nvSpPr>
        <p:spPr>
          <a:xfrm>
            <a:off x="5656392" y="3819647"/>
            <a:ext cx="3103973" cy="314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0"/>
            </a:lvl1pPr>
          </a:lstStyle>
          <a:p>
            <a:pPr lvl="0"/>
            <a:r>
              <a:rPr lang="nb-NO" dirty="0"/>
              <a:t>Klikk for å sette inn ansvarlig</a:t>
            </a:r>
          </a:p>
        </p:txBody>
      </p:sp>
      <p:sp>
        <p:nvSpPr>
          <p:cNvPr id="14" name="Plassholder for tekst 19"/>
          <p:cNvSpPr>
            <a:spLocks noGrp="1"/>
          </p:cNvSpPr>
          <p:nvPr>
            <p:ph type="body" sz="quarter" idx="36" hasCustomPrompt="1"/>
          </p:nvPr>
        </p:nvSpPr>
        <p:spPr>
          <a:xfrm>
            <a:off x="5656392" y="3397608"/>
            <a:ext cx="3103973" cy="314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0"/>
            </a:lvl1pPr>
          </a:lstStyle>
          <a:p>
            <a:pPr lvl="0"/>
            <a:r>
              <a:rPr lang="nb-NO" dirty="0"/>
              <a:t>Klikk for å sette inn ansvarlig</a:t>
            </a:r>
          </a:p>
        </p:txBody>
      </p:sp>
      <p:sp>
        <p:nvSpPr>
          <p:cNvPr id="15" name="Plassholder for tekst 19"/>
          <p:cNvSpPr>
            <a:spLocks noGrp="1"/>
          </p:cNvSpPr>
          <p:nvPr>
            <p:ph type="body" sz="quarter" idx="37" hasCustomPrompt="1"/>
          </p:nvPr>
        </p:nvSpPr>
        <p:spPr>
          <a:xfrm>
            <a:off x="5656392" y="2975569"/>
            <a:ext cx="3103973" cy="314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0"/>
            </a:lvl1pPr>
          </a:lstStyle>
          <a:p>
            <a:pPr lvl="0"/>
            <a:r>
              <a:rPr lang="nb-NO" dirty="0"/>
              <a:t>Klikk for å sette inn ansvarlig</a:t>
            </a:r>
          </a:p>
        </p:txBody>
      </p:sp>
      <p:sp>
        <p:nvSpPr>
          <p:cNvPr id="16" name="Plassholder for tekst 19"/>
          <p:cNvSpPr>
            <a:spLocks noGrp="1"/>
          </p:cNvSpPr>
          <p:nvPr>
            <p:ph type="body" sz="quarter" idx="38" hasCustomPrompt="1"/>
          </p:nvPr>
        </p:nvSpPr>
        <p:spPr>
          <a:xfrm>
            <a:off x="5656392" y="1709452"/>
            <a:ext cx="3103973" cy="314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0"/>
            </a:lvl1pPr>
          </a:lstStyle>
          <a:p>
            <a:pPr lvl="0"/>
            <a:r>
              <a:rPr lang="nb-NO" dirty="0"/>
              <a:t>Klikk for å sette inn ansvarlig</a:t>
            </a:r>
          </a:p>
        </p:txBody>
      </p:sp>
      <p:sp>
        <p:nvSpPr>
          <p:cNvPr id="17" name="Plassholder for tekst 19"/>
          <p:cNvSpPr>
            <a:spLocks noGrp="1"/>
          </p:cNvSpPr>
          <p:nvPr>
            <p:ph type="body" sz="quarter" idx="39" hasCustomPrompt="1"/>
          </p:nvPr>
        </p:nvSpPr>
        <p:spPr>
          <a:xfrm>
            <a:off x="5656392" y="2131491"/>
            <a:ext cx="3103973" cy="314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0"/>
            </a:lvl1pPr>
          </a:lstStyle>
          <a:p>
            <a:pPr lvl="0"/>
            <a:r>
              <a:rPr lang="nb-NO" dirty="0"/>
              <a:t>Klikk for å sette inn ansvarlig</a:t>
            </a:r>
          </a:p>
        </p:txBody>
      </p:sp>
      <p:sp>
        <p:nvSpPr>
          <p:cNvPr id="18" name="Plassholder for tekst 19"/>
          <p:cNvSpPr>
            <a:spLocks noGrp="1"/>
          </p:cNvSpPr>
          <p:nvPr>
            <p:ph type="body" sz="quarter" idx="40" hasCustomPrompt="1"/>
          </p:nvPr>
        </p:nvSpPr>
        <p:spPr>
          <a:xfrm>
            <a:off x="5656392" y="2553530"/>
            <a:ext cx="3103973" cy="314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0"/>
            </a:lvl1pPr>
          </a:lstStyle>
          <a:p>
            <a:pPr lvl="0"/>
            <a:r>
              <a:rPr lang="nb-NO" dirty="0"/>
              <a:t>Klikk for å sette inn ansvarlig</a:t>
            </a:r>
          </a:p>
        </p:txBody>
      </p:sp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78619" y="180975"/>
            <a:ext cx="8386763" cy="946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99852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 userDrawn="1"/>
        </p:nvSpPr>
        <p:spPr>
          <a:xfrm>
            <a:off x="-1" y="0"/>
            <a:ext cx="9144001" cy="5143500"/>
          </a:xfrm>
          <a:prstGeom prst="rect">
            <a:avLst/>
          </a:prstGeom>
          <a:solidFill>
            <a:srgbClr val="C3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4" name="Tittel 1"/>
          <p:cNvSpPr>
            <a:spLocks noGrp="1"/>
          </p:cNvSpPr>
          <p:nvPr>
            <p:ph type="title"/>
          </p:nvPr>
        </p:nvSpPr>
        <p:spPr>
          <a:xfrm>
            <a:off x="837408" y="1532583"/>
            <a:ext cx="7469187" cy="1021556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algn="l">
              <a:defRPr sz="2400" b="0" cap="all">
                <a:ln w="12700"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5" name="Plassholder for tekst 2"/>
          <p:cNvSpPr>
            <a:spLocks noGrp="1"/>
          </p:cNvSpPr>
          <p:nvPr>
            <p:ph type="body" idx="10"/>
          </p:nvPr>
        </p:nvSpPr>
        <p:spPr>
          <a:xfrm>
            <a:off x="837408" y="2794398"/>
            <a:ext cx="5484743" cy="927497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indent="0">
              <a:buNone/>
              <a:defRPr sz="2000">
                <a:ln w="12700">
                  <a:noFill/>
                </a:ln>
                <a:solidFill>
                  <a:schemeClr val="bg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6" name="Picture 2" descr="W:\DOKUMENT\Logo\2_hvit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84"/>
          <a:stretch/>
        </p:blipFill>
        <p:spPr bwMode="auto">
          <a:xfrm>
            <a:off x="4283968" y="3903464"/>
            <a:ext cx="3014662" cy="124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W:\DOKUMENT\Logo\1_hvit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5652120" y="2674939"/>
            <a:ext cx="2524125" cy="246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W:\DOKUMENT\Logo\2_hvit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19" b="80008"/>
          <a:stretch/>
        </p:blipFill>
        <p:spPr bwMode="auto">
          <a:xfrm>
            <a:off x="-1" y="4156472"/>
            <a:ext cx="1048543" cy="98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F:\F2823_KOM\Felles Filer\Rådgivingseksjonen\Profil og materiell\5. Profil og design\NAV profil\nav_logo\Til mal\nav_logo_Hvit_ubakgrunn [Converted]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2155" y="483518"/>
            <a:ext cx="1185603" cy="74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W:\DOKUMENT\Logo\1_hvit.png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84"/>
          <a:stretch/>
        </p:blipFill>
        <p:spPr bwMode="auto">
          <a:xfrm>
            <a:off x="-1400392" y="4456411"/>
            <a:ext cx="2524125" cy="68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0309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ark med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4" name="Tittel 1"/>
          <p:cNvSpPr>
            <a:spLocks noGrp="1"/>
          </p:cNvSpPr>
          <p:nvPr>
            <p:ph type="title"/>
          </p:nvPr>
        </p:nvSpPr>
        <p:spPr>
          <a:xfrm>
            <a:off x="837408" y="1532583"/>
            <a:ext cx="7469187" cy="1021556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anchor="t">
            <a:normAutofit/>
          </a:bodyPr>
          <a:lstStyle>
            <a:lvl1pPr algn="l">
              <a:defRPr sz="2400" b="0" cap="all">
                <a:ln w="12700">
                  <a:noFill/>
                </a:ln>
                <a:solidFill>
                  <a:srgbClr val="3E383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5" name="Plassholder for tekst 2"/>
          <p:cNvSpPr>
            <a:spLocks noGrp="1"/>
          </p:cNvSpPr>
          <p:nvPr>
            <p:ph type="body" idx="11"/>
          </p:nvPr>
        </p:nvSpPr>
        <p:spPr>
          <a:xfrm>
            <a:off x="837408" y="2794398"/>
            <a:ext cx="5484743" cy="927497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anchor="t">
            <a:normAutofit/>
          </a:bodyPr>
          <a:lstStyle>
            <a:lvl1pPr marL="0" indent="0">
              <a:buNone/>
              <a:defRPr sz="2000">
                <a:ln w="12700">
                  <a:noFill/>
                </a:ln>
                <a:solidFill>
                  <a:srgbClr val="3E383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983080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W:\DOKUMENT\Logo\2.pn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198" b="23104"/>
          <a:stretch/>
        </p:blipFill>
        <p:spPr bwMode="auto">
          <a:xfrm>
            <a:off x="8721457" y="4335607"/>
            <a:ext cx="422544" cy="80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W:\DOKUMENT\Logo\1.pn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296"/>
          <a:stretch/>
        </p:blipFill>
        <p:spPr bwMode="auto">
          <a:xfrm>
            <a:off x="8339662" y="4726311"/>
            <a:ext cx="706438" cy="426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78619" y="180975"/>
            <a:ext cx="8386763" cy="946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b-NO" dirty="0"/>
              <a:t>Klikk for å redigere tittelstil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8308" y="1275606"/>
            <a:ext cx="8387498" cy="3284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  <a:p>
            <a:pPr lvl="3"/>
            <a:endParaRPr lang="nb-NO" dirty="0"/>
          </a:p>
        </p:txBody>
      </p:sp>
      <p:pic>
        <p:nvPicPr>
          <p:cNvPr id="11" name="Bilde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41" y="4719435"/>
            <a:ext cx="451944" cy="28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882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rgbClr val="C300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200" kern="1200">
          <a:solidFill>
            <a:srgbClr val="3E383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rgbClr val="3E383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rgbClr val="3E383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rgbClr val="3E383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200" kern="1200">
          <a:solidFill>
            <a:srgbClr val="3E383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nb-NO" dirty="0"/>
              <a:t>Martin Andresen, Arbeids- og velferdsdirektoratet</a:t>
            </a:r>
          </a:p>
          <a:p>
            <a:r>
              <a:rPr lang="nb-NO" dirty="0"/>
              <a:t>19. september 2023</a:t>
            </a:r>
          </a:p>
        </p:txBody>
      </p:sp>
      <p:sp>
        <p:nvSpPr>
          <p:cNvPr id="3" name="Tittel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Avgjørelser fra EFTA- OG EU-domstolen siste år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12"/>
          </p:nvPr>
        </p:nvSpPr>
        <p:spPr>
          <a:xfrm>
            <a:off x="539553" y="3003798"/>
            <a:ext cx="5328591" cy="648072"/>
          </a:xfrm>
        </p:spPr>
        <p:txBody>
          <a:bodyPr>
            <a:normAutofit/>
          </a:bodyPr>
          <a:lstStyle/>
          <a:p>
            <a:r>
              <a:rPr lang="nb-NO" dirty="0"/>
              <a:t>- og saker i «pipeline»</a:t>
            </a:r>
          </a:p>
        </p:txBody>
      </p:sp>
      <p:sp>
        <p:nvSpPr>
          <p:cNvPr id="7" name="Plassholder for bilde 6"/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817184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sz="quarter" idx="10"/>
          </p:nvPr>
        </p:nvSpPr>
        <p:spPr>
          <a:xfrm>
            <a:off x="366416" y="1484003"/>
            <a:ext cx="8398965" cy="32479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1800" dirty="0"/>
              <a:t>«Pandemisakene» er på vei, både til EU-domstolen og EFTA-domstolen </a:t>
            </a:r>
            <a:br>
              <a:rPr lang="nb-NO" sz="1800" dirty="0"/>
            </a:b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Fri bevegelighet - lovlige restriksjoner?</a:t>
            </a:r>
          </a:p>
          <a:p>
            <a:pPr lvl="1"/>
            <a:r>
              <a:rPr lang="nb-NO" dirty="0">
                <a:solidFill>
                  <a:schemeClr val="tx1"/>
                </a:solidFill>
                <a:ea typeface="+mj-ea"/>
              </a:rPr>
              <a:t>EU-domstolen: Sak C-128/22 </a:t>
            </a:r>
            <a:r>
              <a:rPr lang="nb-NO" i="1" dirty="0">
                <a:solidFill>
                  <a:schemeClr val="tx1"/>
                </a:solidFill>
                <a:ea typeface="+mj-ea"/>
              </a:rPr>
              <a:t>Nordic Info </a:t>
            </a:r>
            <a:r>
              <a:rPr lang="nb-NO" dirty="0">
                <a:solidFill>
                  <a:schemeClr val="tx1"/>
                </a:solidFill>
                <a:ea typeface="+mj-ea"/>
              </a:rPr>
              <a:t>(Organisert tur til Sverige sommeren 2020)</a:t>
            </a:r>
          </a:p>
          <a:p>
            <a:pPr lvl="1"/>
            <a:r>
              <a:rPr kumimoji="0" lang="nb-NO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EFTA-domstolen: Sak E-5/23 </a:t>
            </a:r>
            <a:r>
              <a:rPr kumimoji="0" lang="nb-NO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LDL mot Påtalemyndigheten </a:t>
            </a:r>
            <a:r>
              <a:rPr kumimoji="0" lang="nb-NO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</a:t>
            </a:r>
            <a:r>
              <a:rPr lang="nb-NO" dirty="0">
                <a:solidFill>
                  <a:schemeClr val="tx1"/>
                </a:solidFill>
                <a:ea typeface="+mj-ea"/>
              </a:rPr>
              <a:t>Straffesak i HR – reise til Sverige april 2021 – dro ikke til karantenehotell ved tilbakekomst Norge)</a:t>
            </a:r>
          </a:p>
          <a:p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Allerede avgjort sak (ytelser): C-411/22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Thermalhotel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Fontana</a:t>
            </a:r>
          </a:p>
          <a:p>
            <a:pPr marL="0" indent="0">
              <a:buNone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indent="0">
              <a:buNone/>
            </a:pPr>
            <a:b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srgbClr val="C3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endParaRPr lang="nb-NO" sz="1800" dirty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378619" y="267494"/>
            <a:ext cx="8386763" cy="1224136"/>
          </a:xfrm>
        </p:spPr>
        <p:txBody>
          <a:bodyPr>
            <a:normAutofit/>
          </a:bodyPr>
          <a:lstStyle/>
          <a:p>
            <a:r>
              <a:rPr lang="nb-NO" sz="3200" dirty="0"/>
              <a:t>Pandemien beveger seg </a:t>
            </a:r>
            <a:br>
              <a:rPr lang="nb-NO" sz="3200" dirty="0"/>
            </a:br>
            <a:r>
              <a:rPr lang="nb-NO" sz="3200" dirty="0"/>
              <a:t>fra politikk til rettssal</a:t>
            </a:r>
            <a:endParaRPr lang="nb-NO" sz="2000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5DE0CC47-89B4-BD83-AA8B-3F6CD947CB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168" y="378549"/>
            <a:ext cx="2026003" cy="111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999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/>
              <a:t>To hovedspørsmål, og et viktig underspørsmål</a:t>
            </a:r>
          </a:p>
          <a:p>
            <a:pPr lvl="1"/>
            <a:r>
              <a:rPr lang="nb-NO" dirty="0"/>
              <a:t>1. Oppfylte restriksjonene krav til proporsjonalitet? Etter grundig drøfting er den foreløpige konklusjonen fra GA «ja»</a:t>
            </a:r>
          </a:p>
          <a:p>
            <a:pPr lvl="1"/>
            <a:r>
              <a:rPr lang="nb-NO" dirty="0"/>
              <a:t>2. Var de midlertidige grensekontrollene et brudd på Schengen-avtalen (ikke EØS-relevant)? Foreløpig konklusjon fra GA er «nei». </a:t>
            </a:r>
          </a:p>
          <a:p>
            <a:r>
              <a:rPr lang="nb-NO" dirty="0"/>
              <a:t>Underspørsmål: Fri bevegelighet i EØS-avtalen og forholdet til EFTA-domstolen</a:t>
            </a:r>
          </a:p>
          <a:p>
            <a:pPr lvl="1"/>
            <a:r>
              <a:rPr lang="nb-NO" dirty="0"/>
              <a:t>GA drøfter forholdet mellom Unionsborgerdirektivet og EØS-avtalen – referanse til EFTA-domstolens avgjørelse i sak E-26/13 </a:t>
            </a:r>
            <a:r>
              <a:rPr lang="nb-NO" i="1" dirty="0"/>
              <a:t>Gunnarsson</a:t>
            </a:r>
          </a:p>
          <a:p>
            <a:pPr lvl="1"/>
            <a:r>
              <a:rPr lang="nb-NO"/>
              <a:t>GA standpunkt: Det </a:t>
            </a:r>
            <a:r>
              <a:rPr lang="nb-NO" dirty="0"/>
              <a:t>er bare der TEUV art. 20 gir direkte rettigheter (</a:t>
            </a:r>
            <a:r>
              <a:rPr lang="nb-NO" dirty="0" err="1"/>
              <a:t>f.eks</a:t>
            </a:r>
            <a:r>
              <a:rPr lang="nb-NO" dirty="0"/>
              <a:t> stemmerett ved lokalvalg) at det er forskjell mellom EFTA/EØS-borgere og EU-borgere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378619" y="267494"/>
            <a:ext cx="8386763" cy="1008855"/>
          </a:xfrm>
        </p:spPr>
        <p:txBody>
          <a:bodyPr>
            <a:normAutofit fontScale="90000"/>
          </a:bodyPr>
          <a:lstStyle/>
          <a:p>
            <a:r>
              <a:rPr lang="nb-NO" sz="3100" dirty="0"/>
              <a:t>Sak C-128/22 </a:t>
            </a:r>
            <a:r>
              <a:rPr lang="nb-NO" sz="3100" i="1" dirty="0"/>
              <a:t>Nordic info mot Belgia</a:t>
            </a:r>
            <a:br>
              <a:rPr lang="nb-NO" sz="3100" dirty="0"/>
            </a:br>
            <a:r>
              <a:rPr lang="nb-NO" sz="2200" dirty="0"/>
              <a:t>Generaladvokatens forslag til dom (7. september 2023)</a:t>
            </a:r>
            <a:br>
              <a:rPr lang="nb-NO" dirty="0"/>
            </a:b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489569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sz="quarter" idx="10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dirty="0"/>
              <a:t>Avsnitt 45: «Domstolen er åpenbart ikke bundet av EFTA-domstolens avgjørelser. Ikke desto mindre betyr det alminnelige folkerettslige prinsippet om respekt for kontraktsmessige forpliktelser, det "spesielle forholdet mellom Den europeiske union, dens medlemsstater og EFTA-statene", og nødvendigheten av å sikre, så langt det er mulig, den enhetlige anvendelsen av EØS-avtalen i alle avtaleparter, at domstolen må ta disse avgjørelsene i betraktning ved fortolkningen av denne avtalen. Mitt forslag er at den [EU-domstolen] bør følge dem, med mindre det er tungtveiende grunner til å ikke gjøre det».</a:t>
            </a:r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378619" y="267494"/>
            <a:ext cx="8386763" cy="1008855"/>
          </a:xfrm>
        </p:spPr>
        <p:txBody>
          <a:bodyPr>
            <a:normAutofit fontScale="90000"/>
          </a:bodyPr>
          <a:lstStyle/>
          <a:p>
            <a:r>
              <a:rPr lang="nb-NO" sz="3100" dirty="0"/>
              <a:t>Sak C-128/22 </a:t>
            </a:r>
            <a:r>
              <a:rPr lang="nb-NO" sz="3100" i="1" dirty="0"/>
              <a:t>Nordic info mot Belgia</a:t>
            </a:r>
            <a:br>
              <a:rPr lang="nb-NO" sz="3100" dirty="0"/>
            </a:br>
            <a:r>
              <a:rPr lang="nb-NO" sz="2200" dirty="0"/>
              <a:t>Generaladvokaten om EFTA-domstolen</a:t>
            </a:r>
            <a:br>
              <a:rPr lang="nb-NO" dirty="0"/>
            </a:b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1534358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sz="quarter" idx="10"/>
          </p:nvPr>
        </p:nvSpPr>
        <p:spPr>
          <a:xfrm>
            <a:off x="366961" y="987575"/>
            <a:ext cx="8398965" cy="3588508"/>
          </a:xfrm>
        </p:spPr>
        <p:txBody>
          <a:bodyPr>
            <a:normAutofit/>
          </a:bodyPr>
          <a:lstStyle/>
          <a:p>
            <a:r>
              <a:rPr lang="nb-NO" sz="2000" dirty="0"/>
              <a:t>ESA mot Norge – brudd på EØS-avtalen artikkel 36 (fri bevegelighet for tjenester) og trygdeforordningen artikkel 20</a:t>
            </a:r>
          </a:p>
          <a:p>
            <a:r>
              <a:rPr lang="nb-NO" sz="2000" dirty="0"/>
              <a:t>Kjernen i saken: ESA mener at Norge har for streng praksis mht. retten til å motta sykehusbehandling i andre EØS-land</a:t>
            </a:r>
          </a:p>
          <a:p>
            <a:pPr lvl="1"/>
            <a:r>
              <a:rPr lang="nb-NO" sz="2000" dirty="0"/>
              <a:t>Lang prosess – dialog med ESA tilbake til 2014</a:t>
            </a:r>
          </a:p>
          <a:p>
            <a:r>
              <a:rPr lang="nb-NO" sz="2000" dirty="0"/>
              <a:t>Tidligere sak i EFTA-domstolen: Forente saker </a:t>
            </a:r>
            <a:r>
              <a:rPr lang="nb-NO" sz="2000" i="1" dirty="0"/>
              <a:t>Rindal</a:t>
            </a:r>
            <a:r>
              <a:rPr lang="nb-NO" sz="2000" dirty="0"/>
              <a:t> og </a:t>
            </a:r>
            <a:r>
              <a:rPr lang="nb-NO" sz="2000" i="1" dirty="0"/>
              <a:t>Slinning</a:t>
            </a:r>
            <a:r>
              <a:rPr lang="nb-NO" sz="2000" dirty="0"/>
              <a:t> (E-11/07 og E-1/08) – rådgivende uttalelse</a:t>
            </a:r>
          </a:p>
          <a:p>
            <a:pPr lvl="1"/>
            <a:r>
              <a:rPr lang="nb-NO" sz="2000" dirty="0"/>
              <a:t>EFTA-domstolens versjon av </a:t>
            </a:r>
            <a:r>
              <a:rPr lang="nb-NO" sz="2000" i="1" dirty="0"/>
              <a:t>Decker, </a:t>
            </a:r>
            <a:r>
              <a:rPr lang="nb-NO" sz="2000" i="1" dirty="0" err="1"/>
              <a:t>Kohll</a:t>
            </a:r>
            <a:r>
              <a:rPr lang="nb-NO" sz="2000" i="1" dirty="0"/>
              <a:t>, Smits-Peerboms </a:t>
            </a:r>
            <a:r>
              <a:rPr lang="nb-NO" sz="2000" dirty="0"/>
              <a:t>m.fl.</a:t>
            </a:r>
          </a:p>
          <a:p>
            <a:pPr lvl="1"/>
            <a:r>
              <a:rPr lang="nb-NO" sz="2000" dirty="0"/>
              <a:t>Litt utydelig rådgivende uttalelse som (muligens) gir enkelte holdepunkter i denne saken?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378619" y="123478"/>
            <a:ext cx="8386763" cy="1008113"/>
          </a:xfrm>
        </p:spPr>
        <p:txBody>
          <a:bodyPr>
            <a:normAutofit fontScale="90000"/>
          </a:bodyPr>
          <a:lstStyle/>
          <a:p>
            <a:r>
              <a:rPr lang="nb-NO" sz="3100" dirty="0"/>
              <a:t>EFTA-domstolen sak E-9/23 – planlagt behandling</a:t>
            </a:r>
            <a:br>
              <a:rPr lang="nb-NO" sz="3100" dirty="0"/>
            </a:br>
            <a:br>
              <a:rPr lang="nb-NO" sz="2000" dirty="0"/>
            </a:b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8504555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/>
              <a:t>Garantibestemmelsen i trygdeforordningen artikkel 58</a:t>
            </a:r>
          </a:p>
          <a:p>
            <a:pPr lvl="1"/>
            <a:r>
              <a:rPr lang="nb-NO" dirty="0"/>
              <a:t>1. En ytelsesmottaker […] kan ikke, […] gis en ytelse som er lavere enn minsteytelsen […]</a:t>
            </a:r>
          </a:p>
          <a:p>
            <a:pPr lvl="1"/>
            <a:r>
              <a:rPr lang="nb-NO" dirty="0"/>
              <a:t>2. Rett til mellomlegg, men kun så lenge personen er bosatt i den kompetente stat</a:t>
            </a:r>
          </a:p>
          <a:p>
            <a:pPr lvl="1"/>
            <a:r>
              <a:rPr lang="nb-NO" dirty="0"/>
              <a:t>Tillegget er derfor ikke eksportabelt, det følger direkte av forordningens ordlyd</a:t>
            </a:r>
          </a:p>
          <a:p>
            <a:pPr lvl="1"/>
            <a:r>
              <a:rPr lang="nb-NO" dirty="0"/>
              <a:t>«Supplerende stønad med mindre inngripende vilkår»?</a:t>
            </a:r>
          </a:p>
          <a:p>
            <a:r>
              <a:rPr lang="nb-NO" dirty="0"/>
              <a:t>Spørsmål fra Trygderetten: Får garantibestemmelsen i trygdeforordningen artikkel 58 anvendelse når uføretrygd er lavere enn nasjonalt minimumsnivå grunnet redusert trygdetid?</a:t>
            </a:r>
          </a:p>
          <a:p>
            <a:pPr lvl="1"/>
            <a:r>
              <a:rPr lang="nb-NO" dirty="0"/>
              <a:t>Referanse til dom om svensk garantipensjon (alder), sak C-189/16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378619" y="267494"/>
            <a:ext cx="8386763" cy="1008855"/>
          </a:xfrm>
        </p:spPr>
        <p:txBody>
          <a:bodyPr>
            <a:normAutofit fontScale="90000"/>
          </a:bodyPr>
          <a:lstStyle/>
          <a:p>
            <a:r>
              <a:rPr lang="nb-NO" sz="3100" dirty="0"/>
              <a:t>EFTA-domstolen sak E-3/23 – rett til minsteytelse?</a:t>
            </a:r>
            <a:br>
              <a:rPr lang="nb-NO" dirty="0"/>
            </a:b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247922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46345820-2F74-C510-BFE8-88FA0BB80B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286" y="1284135"/>
            <a:ext cx="4040188" cy="534590"/>
          </a:xfrm>
        </p:spPr>
        <p:txBody>
          <a:bodyPr/>
          <a:lstStyle/>
          <a:p>
            <a:endParaRPr lang="en-US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3E612DE2-B345-7CDE-B900-D926D6BCFD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19639" y="1284747"/>
            <a:ext cx="4041775" cy="534590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Plassholder for innhold 1"/>
          <p:cNvSpPr>
            <a:spLocks noGrp="1"/>
          </p:cNvSpPr>
          <p:nvPr>
            <p:ph sz="quarter" idx="10"/>
          </p:nvPr>
        </p:nvSpPr>
        <p:spPr>
          <a:xfrm>
            <a:off x="382150" y="1896178"/>
            <a:ext cx="5053945" cy="2665413"/>
          </a:xfrm>
        </p:spPr>
        <p:txBody>
          <a:bodyPr wrap="square" anchor="t">
            <a:normAutofit fontScale="92500" lnSpcReduction="10000"/>
          </a:bodyPr>
          <a:lstStyle/>
          <a:p>
            <a:pPr marL="342900" lvl="0" indent="-342900"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nb-NO" sz="1600" dirty="0">
                <a:effectLst/>
              </a:rPr>
              <a:t>C-576/20, </a:t>
            </a:r>
            <a:r>
              <a:rPr lang="nb-NO" sz="1600" i="1" dirty="0">
                <a:effectLst/>
              </a:rPr>
              <a:t>CC v </a:t>
            </a:r>
            <a:r>
              <a:rPr lang="nb-NO" sz="1600" i="1" dirty="0" err="1">
                <a:effectLst/>
              </a:rPr>
              <a:t>Pensionsversicherungsanstalt</a:t>
            </a:r>
            <a:endParaRPr lang="nb-NO" sz="1600" i="1" dirty="0">
              <a:effectLst/>
            </a:endParaRPr>
          </a:p>
          <a:p>
            <a:pPr lvl="1" indent="-342900"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nb-NO" sz="1600" dirty="0">
                <a:effectLst/>
              </a:rPr>
              <a:t>Omsorgsopptjening for pensjonsytelser</a:t>
            </a:r>
          </a:p>
          <a:p>
            <a:pPr marL="342900" lvl="0" indent="-342900"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nb-NO" sz="1600" dirty="0">
                <a:effectLst/>
              </a:rPr>
              <a:t>C-3/21, </a:t>
            </a:r>
            <a:r>
              <a:rPr lang="nb-NO" sz="1600" i="1" dirty="0">
                <a:effectLst/>
              </a:rPr>
              <a:t>Chief </a:t>
            </a:r>
            <a:r>
              <a:rPr lang="nb-NO" sz="1600" i="1" dirty="0" err="1">
                <a:effectLst/>
              </a:rPr>
              <a:t>Judication</a:t>
            </a:r>
            <a:r>
              <a:rPr lang="nb-NO" sz="1600" i="1" dirty="0">
                <a:effectLst/>
              </a:rPr>
              <a:t> </a:t>
            </a:r>
            <a:r>
              <a:rPr lang="nb-NO" sz="1600" i="1" dirty="0" err="1">
                <a:effectLst/>
              </a:rPr>
              <a:t>Officer</a:t>
            </a:r>
            <a:r>
              <a:rPr lang="nb-NO" sz="1600" i="1" dirty="0">
                <a:effectLst/>
              </a:rPr>
              <a:t> </a:t>
            </a:r>
            <a:r>
              <a:rPr lang="nb-NO" sz="1600" i="1" dirty="0" err="1">
                <a:effectLst/>
              </a:rPr>
              <a:t>a.o</a:t>
            </a:r>
            <a:r>
              <a:rPr lang="nb-NO" sz="1600" i="1" dirty="0">
                <a:effectLst/>
              </a:rPr>
              <a:t>.</a:t>
            </a:r>
          </a:p>
          <a:p>
            <a:pPr lvl="1" indent="-342900"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nb-NO" sz="1600" dirty="0"/>
              <a:t>Søknadsprosedyrer og –tidspunkt, familieytelser</a:t>
            </a:r>
            <a:r>
              <a:rPr lang="nb-NO" sz="1600" dirty="0">
                <a:effectLst/>
              </a:rPr>
              <a:t> </a:t>
            </a:r>
          </a:p>
          <a:p>
            <a:pPr marL="342900" lvl="0" indent="-342900"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nb-NO" sz="1600" dirty="0">
                <a:effectLst/>
              </a:rPr>
              <a:t>C-199/21, </a:t>
            </a:r>
            <a:r>
              <a:rPr lang="nb-NO" sz="1600" i="1" dirty="0" err="1">
                <a:effectLst/>
              </a:rPr>
              <a:t>Finanzamt</a:t>
            </a:r>
            <a:r>
              <a:rPr lang="nb-NO" sz="1600" i="1" dirty="0">
                <a:effectLst/>
              </a:rPr>
              <a:t> </a:t>
            </a:r>
            <a:r>
              <a:rPr lang="nb-NO" sz="1600" i="1" dirty="0" err="1">
                <a:effectLst/>
              </a:rPr>
              <a:t>Österreich</a:t>
            </a:r>
            <a:endParaRPr lang="nb-NO" sz="1600" i="1" dirty="0">
              <a:effectLst/>
            </a:endParaRPr>
          </a:p>
          <a:p>
            <a:pPr lvl="1" indent="-342900"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nb-NO" sz="1600" dirty="0"/>
              <a:t>Familieytelser – utbetaling og </a:t>
            </a:r>
            <a:r>
              <a:rPr lang="nb-NO" sz="1600" dirty="0" err="1"/>
              <a:t>tilbakekreving</a:t>
            </a:r>
            <a:endParaRPr lang="nb-NO" sz="1600" dirty="0"/>
          </a:p>
          <a:p>
            <a:pPr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nb-NO" sz="1600" dirty="0"/>
              <a:t>C-411/22 </a:t>
            </a:r>
            <a:r>
              <a:rPr lang="nb-NO" sz="1600" i="1" dirty="0" err="1"/>
              <a:t>Thermalhotel</a:t>
            </a:r>
            <a:r>
              <a:rPr lang="nb-NO" sz="1600" i="1" dirty="0"/>
              <a:t> Fontana</a:t>
            </a:r>
          </a:p>
          <a:p>
            <a:pPr lvl="1"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nb-NO" sz="1600" dirty="0" err="1"/>
              <a:t>Covid</a:t>
            </a:r>
            <a:r>
              <a:rPr lang="nb-NO" sz="1600" dirty="0"/>
              <a:t> 19 - kompensasjonsytelse</a:t>
            </a:r>
          </a:p>
          <a:p>
            <a:pPr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nb-NO" sz="1600" dirty="0">
                <a:effectLst/>
              </a:rPr>
              <a:t>E-5/22 </a:t>
            </a:r>
            <a:r>
              <a:rPr lang="nb-NO" sz="1600" i="1" dirty="0" err="1">
                <a:effectLst/>
              </a:rPr>
              <a:t>Maitz</a:t>
            </a:r>
            <a:r>
              <a:rPr lang="nb-NO" sz="1600" dirty="0">
                <a:effectLst/>
              </a:rPr>
              <a:t> (EFTA-domstolen)</a:t>
            </a:r>
          </a:p>
          <a:p>
            <a:pPr lvl="1" indent="-342900"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nb-NO" sz="1600" dirty="0"/>
              <a:t>Lovvalg, forholdet til EFTA-konvensjonen / Sveits</a:t>
            </a:r>
          </a:p>
          <a:p>
            <a:pPr marL="0" indent="0">
              <a:lnSpc>
                <a:spcPct val="90000"/>
              </a:lnSpc>
              <a:buNone/>
            </a:pPr>
            <a:endParaRPr lang="nb-NO" sz="1200" dirty="0"/>
          </a:p>
        </p:txBody>
      </p:sp>
      <p:pic>
        <p:nvPicPr>
          <p:cNvPr id="4" name="Plassholder for bilde 3">
            <a:extLst>
              <a:ext uri="{FF2B5EF4-FFF2-40B4-BE49-F238E27FC236}">
                <a16:creationId xmlns:a16="http://schemas.microsoft.com/office/drawing/2014/main" id="{2F16E5A4-D5BB-E75D-FE10-781EDC07A0DB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 rotWithShape="1">
          <a:blip r:embed="rId2"/>
          <a:srcRect l="3949" r="11336" b="3"/>
          <a:stretch/>
        </p:blipFill>
        <p:spPr>
          <a:xfrm>
            <a:off x="5644497" y="2028073"/>
            <a:ext cx="3110260" cy="2055955"/>
          </a:xfrm>
          <a:prstGeom prst="rect">
            <a:avLst/>
          </a:prstGeom>
          <a:noFill/>
        </p:spPr>
      </p:pic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378619" y="180975"/>
            <a:ext cx="8386763" cy="946423"/>
          </a:xfrm>
        </p:spPr>
        <p:txBody>
          <a:bodyPr wrap="square" anchor="b">
            <a:normAutofit/>
          </a:bodyPr>
          <a:lstStyle/>
          <a:p>
            <a:r>
              <a:rPr lang="nb-NO" dirty="0"/>
              <a:t>Avgjorte saker (utvalg)</a:t>
            </a:r>
          </a:p>
        </p:txBody>
      </p:sp>
    </p:spTree>
    <p:extLst>
      <p:ext uri="{BB962C8B-B14F-4D97-AF65-F5344CB8AC3E}">
        <p14:creationId xmlns:p14="http://schemas.microsoft.com/office/powerpoint/2010/main" val="3146902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E39E7858-62E9-290E-1F77-C2A22BBEA4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286" y="1284135"/>
            <a:ext cx="4040188" cy="534590"/>
          </a:xfrm>
        </p:spPr>
        <p:txBody>
          <a:bodyPr/>
          <a:lstStyle/>
          <a:p>
            <a:endParaRPr lang="en-US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37040457-E146-635D-79EA-B1A24744CE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19639" y="1284747"/>
            <a:ext cx="4041775" cy="53459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Plassholder for innhold 1"/>
          <p:cNvSpPr>
            <a:spLocks noGrp="1"/>
          </p:cNvSpPr>
          <p:nvPr>
            <p:ph sz="quarter" idx="10"/>
          </p:nvPr>
        </p:nvSpPr>
        <p:spPr>
          <a:xfrm>
            <a:off x="382150" y="1896178"/>
            <a:ext cx="5558002" cy="2665413"/>
          </a:xfrm>
        </p:spPr>
        <p:txBody>
          <a:bodyPr wrap="square" anchor="t">
            <a:normAutofit fontScale="77500" lnSpcReduction="20000"/>
          </a:bodyPr>
          <a:lstStyle/>
          <a:p>
            <a:r>
              <a:rPr lang="nb-NO" dirty="0">
                <a:effectLst/>
              </a:rPr>
              <a:t>Omsorgsopptjening</a:t>
            </a:r>
          </a:p>
          <a:p>
            <a:pPr lvl="1"/>
            <a:r>
              <a:rPr lang="nb-NO" dirty="0"/>
              <a:t>G</a:t>
            </a:r>
            <a:r>
              <a:rPr lang="nb-NO" dirty="0">
                <a:effectLst/>
              </a:rPr>
              <a:t>jennomføringsforordningen artikkel 44. Bestemmelsen er ny i forordning 987/2009, men også innfortolket i tidligere forordning via TEUV art. 21 (sak C-522/10 </a:t>
            </a:r>
            <a:r>
              <a:rPr lang="nb-NO" dirty="0" err="1">
                <a:effectLst/>
              </a:rPr>
              <a:t>Reichel</a:t>
            </a:r>
            <a:r>
              <a:rPr lang="nb-NO" dirty="0">
                <a:effectLst/>
              </a:rPr>
              <a:t>-Albert)</a:t>
            </a:r>
          </a:p>
          <a:p>
            <a:pPr lvl="1"/>
            <a:r>
              <a:rPr lang="nb-NO" dirty="0"/>
              <a:t>EU-domstolen: Omsorgsopptjeningen kan skje i et annet EØS-land når søker er omfattet av kompetent stat både før og etter omsorgsperioden</a:t>
            </a:r>
          </a:p>
          <a:p>
            <a:r>
              <a:rPr lang="nb-NO" dirty="0">
                <a:effectLst/>
              </a:rPr>
              <a:t>Konsekvenser for Norge?</a:t>
            </a:r>
          </a:p>
          <a:p>
            <a:pPr lvl="1"/>
            <a:r>
              <a:rPr lang="nb-NO" dirty="0">
                <a:effectLst/>
              </a:rPr>
              <a:t>Vedleggsoppføring knytter art. 44 til permisjon etter «norsk arbeidsrettslovgivning». Uklart om dommen vil gi flere rettigheter i Norge utover det som følger av denne oppføringen.</a:t>
            </a:r>
          </a:p>
          <a:p>
            <a:pPr lvl="1"/>
            <a:endParaRPr lang="nb-NO" dirty="0">
              <a:effectLst/>
              <a:highlight>
                <a:srgbClr val="FFFF00"/>
              </a:highlight>
            </a:endParaRPr>
          </a:p>
          <a:p>
            <a:endParaRPr lang="nb-NO" dirty="0"/>
          </a:p>
        </p:txBody>
      </p:sp>
      <p:pic>
        <p:nvPicPr>
          <p:cNvPr id="16" name="Plassholder for innhold 15">
            <a:extLst>
              <a:ext uri="{FF2B5EF4-FFF2-40B4-BE49-F238E27FC236}">
                <a16:creationId xmlns:a16="http://schemas.microsoft.com/office/drawing/2014/main" id="{497E82D6-342C-0E93-0A0A-666649E9D530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3"/>
          <a:stretch/>
        </p:blipFill>
        <p:spPr>
          <a:xfrm>
            <a:off x="6104109" y="2283718"/>
            <a:ext cx="2683126" cy="1234238"/>
          </a:xfrm>
          <a:prstGeom prst="rect">
            <a:avLst/>
          </a:prstGeom>
          <a:noFill/>
        </p:spPr>
      </p:pic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378619" y="180975"/>
            <a:ext cx="8386763" cy="946423"/>
          </a:xfrm>
        </p:spPr>
        <p:txBody>
          <a:bodyPr wrap="square" anchor="b">
            <a:normAutofit fontScale="90000"/>
          </a:bodyPr>
          <a:lstStyle/>
          <a:p>
            <a:pPr>
              <a:lnSpc>
                <a:spcPct val="90000"/>
              </a:lnSpc>
            </a:pPr>
            <a:br>
              <a:rPr lang="nb-NO" sz="1400" dirty="0"/>
            </a:br>
            <a:r>
              <a:rPr lang="nb-NO" sz="2800" dirty="0"/>
              <a:t>Sak C-576/20 </a:t>
            </a:r>
            <a:r>
              <a:rPr lang="nb-NO" sz="2800" i="1" dirty="0"/>
              <a:t>CC v </a:t>
            </a:r>
            <a:r>
              <a:rPr lang="nb-NO" sz="2800" i="1" dirty="0" err="1"/>
              <a:t>Pensionsversicherungsanstalt</a:t>
            </a:r>
            <a:br>
              <a:rPr lang="nb-NO" sz="1400" dirty="0"/>
            </a:br>
            <a:r>
              <a:rPr lang="nb-NO" sz="2000" dirty="0" err="1"/>
              <a:t>Fortolkningsdom</a:t>
            </a:r>
            <a:r>
              <a:rPr lang="nb-NO" sz="2000" dirty="0"/>
              <a:t> avsagt 14. juli 2022</a:t>
            </a:r>
            <a:br>
              <a:rPr lang="nb-NO" sz="1400" dirty="0"/>
            </a:br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490240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b-NO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Irland: Avslag på søknad om etterbetaling av familieytelser – søknad sendt inn for sent i henhold til nasjonal lovgivning</a:t>
            </a:r>
          </a:p>
          <a:p>
            <a:r>
              <a:rPr lang="nb-NO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«Forvaltningsrettslig» sak – gjelder trygdeforordningen artikkel 81</a:t>
            </a:r>
          </a:p>
          <a:p>
            <a:pPr lvl="1"/>
            <a:r>
              <a:rPr lang="nb-NO" sz="1600" dirty="0"/>
              <a:t>«Krav, erklæringer, klager eller anker som etter en medlemsstats lovgivning skulle vært framsatt innen en bestemt frist for en myndighet, institusjon eller domstol i den medlemsstaten, skal anses som lovformelig framsatt dersom de er framsatt innen samme frist for en tilsvarende myndighet, institusjon eller domstol i en annen medlemsstat.»</a:t>
            </a:r>
            <a:endParaRPr lang="nb-NO" sz="20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b-NO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EU-domstolen: «Søknad» i trygdeforordningen artikkel 81 er avgrenset til søknad innlevert i en annen EØS-stat enn den kompetente stat </a:t>
            </a:r>
            <a:r>
              <a:rPr lang="nb-NO" sz="24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etter</a:t>
            </a:r>
            <a:r>
              <a:rPr lang="nb-NO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at mottaker har gjort bruk av rett til fri bevegelighet</a:t>
            </a:r>
          </a:p>
          <a:p>
            <a:pPr lvl="1"/>
            <a:r>
              <a:rPr lang="nb-NO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EU-rettens generelle effektivitetsprinsipp er heller ikke til hinder for å avslå krav om etterbetaling</a:t>
            </a:r>
          </a:p>
          <a:p>
            <a:r>
              <a:rPr lang="nb-NO" sz="24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Gjelder i praksis familieytelser, der det er samtidig rett til ytelser fra flere land. Norsk praksis er i tråd med dommen </a:t>
            </a:r>
          </a:p>
          <a:p>
            <a:endParaRPr lang="nb-NO" dirty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378619" y="267494"/>
            <a:ext cx="8386763" cy="1008855"/>
          </a:xfrm>
        </p:spPr>
        <p:txBody>
          <a:bodyPr>
            <a:normAutofit fontScale="90000"/>
          </a:bodyPr>
          <a:lstStyle/>
          <a:p>
            <a:r>
              <a:rPr lang="nb-NO" sz="3100" dirty="0"/>
              <a:t>Sak </a:t>
            </a:r>
            <a:r>
              <a:rPr lang="en-US" sz="3100" dirty="0"/>
              <a:t>C-3/21, </a:t>
            </a:r>
            <a:r>
              <a:rPr lang="en-US" sz="3100" i="1" dirty="0"/>
              <a:t>Chief Judication Officer </a:t>
            </a:r>
            <a:r>
              <a:rPr lang="en-US" sz="3100" i="1" dirty="0" err="1"/>
              <a:t>a.o.</a:t>
            </a:r>
            <a:br>
              <a:rPr lang="nb-NO" sz="3100" i="1" dirty="0"/>
            </a:br>
            <a:r>
              <a:rPr lang="nb-NO" sz="2000" dirty="0" err="1"/>
              <a:t>Fortolkningsdom</a:t>
            </a:r>
            <a:r>
              <a:rPr lang="nb-NO" sz="2000" dirty="0"/>
              <a:t> avsagt 29. september 2022</a:t>
            </a:r>
            <a:br>
              <a:rPr lang="nb-NO" sz="2000" dirty="0"/>
            </a:b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132298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85000" lnSpcReduction="10000"/>
          </a:bodyPr>
          <a:lstStyle/>
          <a:p>
            <a:r>
              <a:rPr lang="nb-NO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Familieytelser – utbetaling og </a:t>
            </a:r>
            <a:r>
              <a:rPr lang="nb-NO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tilbakekreving</a:t>
            </a:r>
            <a:endParaRPr lang="nb-NO" sz="20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nb-NO" sz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Fraskilt pensjonist bosatt i Østerrike, med 22 år gammel datter (student) som bodde i Polen med sin mor. Rett til familieytelse fra Østerrike, men ikke Polen </a:t>
            </a:r>
            <a:r>
              <a:rPr lang="nb-NO" sz="16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tMannen</a:t>
            </a:r>
            <a:r>
              <a:rPr lang="nb-NO" sz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sendte ytelsen videre til datteren</a:t>
            </a:r>
          </a:p>
          <a:p>
            <a:r>
              <a:rPr lang="nb-NO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Spørsmål til domstolen: Foreligger det rett fra Østerrike (sekundærland?) når det ikke foreligger fra primærlandet? Og: kan ytelsen tilbakekreves fordi moren, ikke faren skulle søkt og fått ytelsen?</a:t>
            </a:r>
          </a:p>
          <a:p>
            <a:r>
              <a:rPr lang="nb-NO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Domstolens svar: Spørsmål 1: ja. Spørsmål 2: Nei, gjennomføringsforordningen artikkel 60 nr. 1 er til hinder for dette, så lenge ytelsen kommer datteren til gode</a:t>
            </a:r>
          </a:p>
          <a:p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3E3832"/>
                </a:solidFill>
                <a:effectLst/>
                <a:uLnTx/>
                <a:uFillTx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Dommen er overensstemmelse med norsk praksis: Vi kan bare kreve tilbake i tilfeller der pengene ikke kommer den berettigede til gode. I et slikt tilfelle utbetales beløpet i stedet til den berettigede, </a:t>
            </a: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srgbClr val="3E3832"/>
                </a:solidFill>
                <a:effectLst/>
                <a:uLnTx/>
                <a:uFillTx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trygdeforordningen artikkel 68a.</a:t>
            </a: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srgbClr val="3E3832"/>
              </a:solidFill>
              <a:effectLst/>
              <a:uLnTx/>
              <a:uFillTx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b-NO" dirty="0">
              <a:highlight>
                <a:srgbClr val="FFFF00"/>
              </a:highlight>
              <a:latin typeface="+mn-lt"/>
            </a:endParaRPr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378619" y="267494"/>
            <a:ext cx="8386763" cy="1008855"/>
          </a:xfrm>
        </p:spPr>
        <p:txBody>
          <a:bodyPr>
            <a:normAutofit fontScale="90000"/>
          </a:bodyPr>
          <a:lstStyle/>
          <a:p>
            <a:r>
              <a:rPr lang="nb-NO" sz="3100" dirty="0"/>
              <a:t>Sak C-199/21, </a:t>
            </a:r>
            <a:r>
              <a:rPr lang="nb-NO" sz="3100" i="1" dirty="0" err="1"/>
              <a:t>Finanzamt</a:t>
            </a:r>
            <a:r>
              <a:rPr lang="nb-NO" sz="3100" i="1" dirty="0"/>
              <a:t> </a:t>
            </a:r>
            <a:r>
              <a:rPr lang="nb-NO" sz="3100" i="1" dirty="0" err="1"/>
              <a:t>Österreich</a:t>
            </a:r>
            <a:br>
              <a:rPr lang="nb-NO" sz="3100" dirty="0"/>
            </a:br>
            <a:r>
              <a:rPr lang="nb-NO" sz="2000" dirty="0" err="1"/>
              <a:t>Fortolkningsdom</a:t>
            </a:r>
            <a:r>
              <a:rPr lang="nb-NO" sz="2000" dirty="0"/>
              <a:t> avsagt 13. oktober 2022</a:t>
            </a:r>
            <a:br>
              <a:rPr lang="nb-NO" sz="2000" dirty="0"/>
            </a:b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1205144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innhold 1"/>
          <p:cNvSpPr>
            <a:spLocks noGrp="1"/>
          </p:cNvSpPr>
          <p:nvPr>
            <p:ph idx="1"/>
          </p:nvPr>
        </p:nvSpPr>
        <p:spPr>
          <a:xfrm>
            <a:off x="375714" y="1283000"/>
            <a:ext cx="5852470" cy="3277473"/>
          </a:xfrm>
        </p:spPr>
        <p:txBody>
          <a:bodyPr wrap="square" anchor="t">
            <a:norm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b-NO" sz="15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  <a:t>Særskilte situasjoner – særregler for ytelser?</a:t>
            </a:r>
          </a:p>
          <a:p>
            <a:pPr marL="742950" marR="0" lvl="1" indent="-28575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nb-NO" sz="15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  <a:t>Sak C-411/22 </a:t>
            </a:r>
            <a:r>
              <a:rPr kumimoji="0" lang="nb-NO" sz="15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</a:rPr>
              <a:t>Thermalhotel</a:t>
            </a:r>
            <a:r>
              <a:rPr kumimoji="0" lang="nb-NO" sz="15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  <a:t> Fontana. Særskilte situasjoner – særregler for ytelser? Avgjørelse i EU-domstolen 15. juni 2023</a:t>
            </a:r>
          </a:p>
          <a:p>
            <a:pPr marL="1143000" marR="0" lvl="2" indent="-228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nb-NO" sz="15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  <a:t>Kompensasjonsytelse betalt under pålagt karantene: </a:t>
            </a:r>
            <a:r>
              <a:rPr kumimoji="0" lang="nb-NO" sz="15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  <a:t>Ikke </a:t>
            </a:r>
            <a:r>
              <a:rPr kumimoji="0" lang="nb-NO" sz="15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  <a:t>omfattet av trygdeforordningens materielle virkeområde (Konkret: ikke sykdomsytelse etter trygdeforordningen art. 3 nr. 1)</a:t>
            </a:r>
          </a:p>
          <a:p>
            <a:pPr marL="1143000" marR="0" lvl="2" indent="-228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nb-NO" sz="15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  <a:t>Krav til likebehandling: Grensearbeidere bosatt i annet EØS-land har likevel rett til ytelsen som «sosial fordel» etter arbeidstakerforordningen art. 7 nr. 2</a:t>
            </a:r>
          </a:p>
          <a:p>
            <a:pPr marL="0" indent="0">
              <a:lnSpc>
                <a:spcPct val="90000"/>
              </a:lnSpc>
              <a:buNone/>
            </a:pPr>
            <a:endParaRPr lang="nb-NO" sz="1500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DCCC8DB4-FD3D-35ED-9676-F173039B5E7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30635" r="21644" b="-2"/>
          <a:stretch/>
        </p:blipFill>
        <p:spPr>
          <a:xfrm>
            <a:off x="6372225" y="1275606"/>
            <a:ext cx="2376488" cy="3286868"/>
          </a:xfrm>
          <a:prstGeom prst="rect">
            <a:avLst/>
          </a:prstGeom>
          <a:noFill/>
        </p:spPr>
      </p:pic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378619" y="180975"/>
            <a:ext cx="8386763" cy="946423"/>
          </a:xfrm>
        </p:spPr>
        <p:txBody>
          <a:bodyPr wrap="square" anchor="b">
            <a:normAutofit/>
          </a:bodyPr>
          <a:lstStyle/>
          <a:p>
            <a:r>
              <a:rPr lang="nb-NO" dirty="0"/>
              <a:t>Sak </a:t>
            </a:r>
            <a:r>
              <a:rPr lang="en-US" dirty="0"/>
              <a:t>C-411/22, </a:t>
            </a:r>
            <a:r>
              <a:rPr lang="en-US" i="1" dirty="0" err="1"/>
              <a:t>Thermalhotel</a:t>
            </a:r>
            <a:r>
              <a:rPr lang="en-US" i="1" dirty="0"/>
              <a:t> Fontana</a:t>
            </a:r>
            <a:br>
              <a:rPr lang="nb-NO" dirty="0"/>
            </a:br>
            <a:r>
              <a:rPr lang="nb-NO" sz="1800" dirty="0" err="1"/>
              <a:t>Fortolkningsdom</a:t>
            </a:r>
            <a:r>
              <a:rPr lang="nb-NO" sz="1800" dirty="0"/>
              <a:t> avsagt 15. juni 2023</a:t>
            </a:r>
          </a:p>
        </p:txBody>
      </p:sp>
    </p:spTree>
    <p:extLst>
      <p:ext uri="{BB962C8B-B14F-4D97-AF65-F5344CB8AC3E}">
        <p14:creationId xmlns:p14="http://schemas.microsoft.com/office/powerpoint/2010/main" val="375731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ssholder for innhold 1"/>
          <p:cNvSpPr>
            <a:spLocks noGrp="1"/>
          </p:cNvSpPr>
          <p:nvPr>
            <p:ph idx="1"/>
          </p:nvPr>
        </p:nvSpPr>
        <p:spPr>
          <a:xfrm>
            <a:off x="375714" y="1059582"/>
            <a:ext cx="6068494" cy="3600400"/>
          </a:xfrm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</a:pPr>
            <a:r>
              <a:rPr lang="nb-NO" sz="1600" dirty="0"/>
              <a:t>Faktum: EU-borger (Østerrike), bosatt i Sveits, advokatpraksis i </a:t>
            </a:r>
            <a:r>
              <a:rPr lang="nb-NO" sz="1600" dirty="0" err="1"/>
              <a:t>Liecthtenstein</a:t>
            </a:r>
            <a:r>
              <a:rPr lang="nb-NO" sz="1600" dirty="0"/>
              <a:t>. </a:t>
            </a:r>
          </a:p>
          <a:p>
            <a:pPr lvl="1">
              <a:lnSpc>
                <a:spcPct val="90000"/>
              </a:lnSpc>
            </a:pPr>
            <a:r>
              <a:rPr lang="nb-NO" sz="1400" dirty="0"/>
              <a:t>Østerrike krevde A1 for at han som registrert advokat i Østerrike skulle slippe avgift. Liechtenstein ville ikke utstede A1, men kunne gi annen bekreftelse</a:t>
            </a:r>
          </a:p>
          <a:p>
            <a:pPr>
              <a:lnSpc>
                <a:spcPct val="90000"/>
              </a:lnSpc>
            </a:pPr>
            <a:r>
              <a:rPr lang="nb-NO" sz="1600" dirty="0"/>
              <a:t>Det mangler triangulering / en «overbygning» for </a:t>
            </a:r>
            <a:r>
              <a:rPr lang="nb-NO" sz="1600" i="1" dirty="0"/>
              <a:t>EU-borgere</a:t>
            </a:r>
          </a:p>
          <a:p>
            <a:pPr>
              <a:lnSpc>
                <a:spcPct val="90000"/>
              </a:lnSpc>
            </a:pPr>
            <a:r>
              <a:rPr lang="nb-NO" sz="1600" dirty="0"/>
              <a:t>EFTA-domstolen sa at annen dokumentasjon kan godkjennes</a:t>
            </a:r>
          </a:p>
          <a:p>
            <a:pPr lvl="1">
              <a:lnSpc>
                <a:spcPct val="90000"/>
              </a:lnSpc>
            </a:pPr>
            <a:r>
              <a:rPr lang="nb-NO" sz="1400" dirty="0"/>
              <a:t>Konformt med EU-domstolen? Kan diskuteres, jfr. den «bindende effekten» av PD A1</a:t>
            </a:r>
          </a:p>
          <a:p>
            <a:pPr>
              <a:lnSpc>
                <a:spcPct val="90000"/>
              </a:lnSpc>
            </a:pPr>
            <a:r>
              <a:rPr lang="nb-NO" sz="1600" dirty="0"/>
              <a:t>Domstolen anvender </a:t>
            </a:r>
            <a:r>
              <a:rPr lang="nb-NO" sz="1600" i="1" dirty="0" err="1"/>
              <a:t>Gottardo</a:t>
            </a:r>
            <a:r>
              <a:rPr lang="nb-NO" sz="1600" dirty="0"/>
              <a:t>-prinsippet uten å si det direkte</a:t>
            </a:r>
          </a:p>
          <a:p>
            <a:pPr lvl="1">
              <a:lnSpc>
                <a:spcPct val="90000"/>
              </a:lnSpc>
            </a:pPr>
            <a:r>
              <a:rPr lang="nb-NO" sz="1400" dirty="0"/>
              <a:t>Henviser bl.a. til EU-domstolens sak C-331/06 Chuck</a:t>
            </a:r>
          </a:p>
          <a:p>
            <a:pPr>
              <a:lnSpc>
                <a:spcPct val="90000"/>
              </a:lnSpc>
            </a:pPr>
            <a:r>
              <a:rPr lang="nb-NO" sz="1600" dirty="0"/>
              <a:t>I overensstemmelse med norsk praksis</a:t>
            </a:r>
          </a:p>
          <a:p>
            <a:pPr lvl="1">
              <a:lnSpc>
                <a:spcPct val="90000"/>
              </a:lnSpc>
            </a:pPr>
            <a:r>
              <a:rPr lang="nb-NO" sz="1400" dirty="0"/>
              <a:t>Kan skape utfordringer når </a:t>
            </a:r>
            <a:r>
              <a:rPr lang="nb-NO" sz="1400" i="1" dirty="0"/>
              <a:t>Sveits </a:t>
            </a:r>
            <a:r>
              <a:rPr lang="nb-NO" sz="1400" dirty="0"/>
              <a:t>er </a:t>
            </a:r>
            <a:r>
              <a:rPr lang="nb-NO" sz="1400" dirty="0" err="1"/>
              <a:t>lovvalgsland</a:t>
            </a:r>
            <a:endParaRPr lang="nb-NO" sz="1400" dirty="0"/>
          </a:p>
        </p:txBody>
      </p:sp>
      <p:pic>
        <p:nvPicPr>
          <p:cNvPr id="4" name="Plassholder for bilde 3">
            <a:extLst>
              <a:ext uri="{FF2B5EF4-FFF2-40B4-BE49-F238E27FC236}">
                <a16:creationId xmlns:a16="http://schemas.microsoft.com/office/drawing/2014/main" id="{DA088D02-2845-93F0-DFE0-D83E94F8FF7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26" r="26"/>
          <a:stretch>
            <a:fillRect/>
          </a:stretch>
        </p:blipFill>
        <p:spPr>
          <a:xfrm>
            <a:off x="6588224" y="1250627"/>
            <a:ext cx="2376488" cy="3286125"/>
          </a:xfrm>
          <a:prstGeom prst="rect">
            <a:avLst/>
          </a:prstGeom>
        </p:spPr>
      </p:pic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378619" y="180975"/>
            <a:ext cx="8386763" cy="946423"/>
          </a:xfrm>
        </p:spPr>
        <p:txBody>
          <a:bodyPr wrap="square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nb-NO" sz="2000"/>
              <a:t>Sak E-5/22 </a:t>
            </a:r>
            <a:r>
              <a:rPr lang="nb-NO" sz="2000" i="1" err="1"/>
              <a:t>Maitz</a:t>
            </a:r>
            <a:r>
              <a:rPr lang="nb-NO" sz="2000" i="1"/>
              <a:t> </a:t>
            </a:r>
            <a:r>
              <a:rPr lang="nb-NO" sz="2000"/>
              <a:t>(EFTA-domstolen)</a:t>
            </a:r>
            <a:br>
              <a:rPr lang="nb-NO" sz="2000"/>
            </a:br>
            <a:r>
              <a:rPr lang="nb-NO" sz="2000"/>
              <a:t>Rådgivende uttalelse avgitt 24. januar 2023</a:t>
            </a:r>
            <a:br>
              <a:rPr lang="nb-NO" sz="2000"/>
            </a:br>
            <a:endParaRPr lang="nb-NO" sz="2000"/>
          </a:p>
        </p:txBody>
      </p:sp>
    </p:spTree>
    <p:extLst>
      <p:ext uri="{BB962C8B-B14F-4D97-AF65-F5344CB8AC3E}">
        <p14:creationId xmlns:p14="http://schemas.microsoft.com/office/powerpoint/2010/main" val="873433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sz="3200" dirty="0"/>
              <a:t>Saker i «pipeline»</a:t>
            </a:r>
            <a:br>
              <a:rPr lang="nb-NO" sz="3200" dirty="0"/>
            </a:br>
            <a:endParaRPr lang="nb-NO" sz="3200" dirty="0"/>
          </a:p>
        </p:txBody>
      </p:sp>
      <p:pic>
        <p:nvPicPr>
          <p:cNvPr id="6" name="Plassholder for innhold 5" descr="Et bilde som inneholder sketch, tegning, diagram, Teknisk tegning&#10;&#10;Automatisk generert beskrivelse">
            <a:extLst>
              <a:ext uri="{FF2B5EF4-FFF2-40B4-BE49-F238E27FC236}">
                <a16:creationId xmlns:a16="http://schemas.microsoft.com/office/drawing/2014/main" id="{98F75599-A912-472A-C468-7BC48F8C3049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101" y="1276350"/>
            <a:ext cx="3777416" cy="3341754"/>
          </a:xfr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644BF094-5946-C5F1-8950-B435EC7001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915566"/>
            <a:ext cx="5328592" cy="4714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7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>
          <a:xfrm>
            <a:off x="375714" y="1283000"/>
            <a:ext cx="5852470" cy="3277473"/>
          </a:xfrm>
        </p:spPr>
        <p:txBody>
          <a:bodyPr wrap="square" anchor="t"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/>
            </a:pPr>
            <a:r>
              <a:rPr kumimoji="0" lang="nb-NO" sz="15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Sak C-27/23 </a:t>
            </a:r>
            <a:r>
              <a:rPr kumimoji="0" lang="nb-NO" sz="1500" b="0" i="1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Hocinx</a:t>
            </a:r>
            <a:r>
              <a:rPr kumimoji="0" lang="nb-NO" sz="15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– Fremmet 3.1.2023 </a:t>
            </a:r>
          </a:p>
          <a:p>
            <a:pPr lvl="0">
              <a:lnSpc>
                <a:spcPct val="90000"/>
              </a:lnSpc>
              <a:defRPr b="1"/>
            </a:pPr>
            <a:r>
              <a:rPr lang="nb-NO" sz="1500" b="0" i="0" dirty="0"/>
              <a:t>Familieytelser til fosterbarn når barnet bor med arbeidstakeren i et annet EØS-land</a:t>
            </a:r>
          </a:p>
          <a:p>
            <a:pPr lvl="0">
              <a:lnSpc>
                <a:spcPct val="90000"/>
              </a:lnSpc>
              <a:defRPr b="1"/>
            </a:pPr>
            <a:r>
              <a:rPr lang="nb-NO" sz="1500" b="0" i="0" dirty="0"/>
              <a:t>Fri bevegelighet for arbeidstakere – likebehandling – trygdeforordningen og arbeidstakerforordningen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nb-NO" sz="1500" dirty="0"/>
              <a:t>Sak C-329/23 </a:t>
            </a:r>
            <a:r>
              <a:rPr lang="nb-NO" sz="1500" i="1" dirty="0" err="1"/>
              <a:t>Sozialversicherungsanstalt</a:t>
            </a:r>
            <a:r>
              <a:rPr lang="nb-NO" sz="1500" dirty="0"/>
              <a:t>. Fremmet 25.05.2023</a:t>
            </a:r>
          </a:p>
          <a:p>
            <a:pPr>
              <a:lnSpc>
                <a:spcPct val="90000"/>
              </a:lnSpc>
            </a:pPr>
            <a:r>
              <a:rPr lang="nb-NO" sz="1500" dirty="0"/>
              <a:t>EU-domstolens «</a:t>
            </a:r>
            <a:r>
              <a:rPr lang="nb-NO" sz="1500" dirty="0" err="1"/>
              <a:t>Maitz</a:t>
            </a:r>
            <a:r>
              <a:rPr lang="nb-NO" sz="1500" dirty="0"/>
              <a:t>-sak» - flere avtaler involvert</a:t>
            </a:r>
          </a:p>
          <a:p>
            <a:pPr>
              <a:lnSpc>
                <a:spcPct val="90000"/>
              </a:lnSpc>
            </a:pPr>
            <a:r>
              <a:rPr lang="nb-NO" sz="1500" dirty="0"/>
              <a:t>Hovedspørsmål: Hvordan fastsette lovvalget for en person som driver næringsvirksomhet samtidig i et EU-land (Østerrike), et EFTA / EØS-land (Liechtenstein) og Sveits</a:t>
            </a:r>
          </a:p>
          <a:p>
            <a:pPr lvl="1">
              <a:lnSpc>
                <a:spcPct val="90000"/>
              </a:lnSpc>
            </a:pPr>
            <a:r>
              <a:rPr lang="nb-NO" sz="1500" dirty="0"/>
              <a:t>Problemstilling likner </a:t>
            </a:r>
            <a:r>
              <a:rPr lang="nb-NO" sz="1500" dirty="0" err="1"/>
              <a:t>Maitz</a:t>
            </a:r>
            <a:r>
              <a:rPr lang="nb-NO" sz="1500" dirty="0"/>
              <a:t>-saken: Alle tre land er omfattet av trygdeforordningens regler, men det mangler en overbyggende avtale (triangulering)</a:t>
            </a:r>
          </a:p>
          <a:p>
            <a:pPr>
              <a:lnSpc>
                <a:spcPct val="90000"/>
              </a:lnSpc>
            </a:pPr>
            <a:endParaRPr lang="nb-NO" sz="1500" dirty="0"/>
          </a:p>
          <a:p>
            <a:pPr marL="0" indent="0">
              <a:lnSpc>
                <a:spcPct val="90000"/>
              </a:lnSpc>
              <a:buNone/>
            </a:pPr>
            <a:endParaRPr lang="nb-NO" sz="1500" dirty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378619" y="180975"/>
            <a:ext cx="8386763" cy="946423"/>
          </a:xfrm>
        </p:spPr>
        <p:txBody>
          <a:bodyPr wrap="square" anchor="b">
            <a:normAutofit/>
          </a:bodyPr>
          <a:lstStyle/>
          <a:p>
            <a:r>
              <a:rPr lang="nb-NO" dirty="0"/>
              <a:t>EU-domstolen</a:t>
            </a:r>
            <a:br>
              <a:rPr lang="nb-NO" dirty="0"/>
            </a:br>
            <a:endParaRPr lang="nb-NO" dirty="0"/>
          </a:p>
        </p:txBody>
      </p:sp>
      <p:pic>
        <p:nvPicPr>
          <p:cNvPr id="5" name="Plassholder for bilde 4">
            <a:extLst>
              <a:ext uri="{FF2B5EF4-FFF2-40B4-BE49-F238E27FC236}">
                <a16:creationId xmlns:a16="http://schemas.microsoft.com/office/drawing/2014/main" id="{0C4B2F99-F725-5C1E-5DBC-841000F2206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26" r="26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431862"/>
      </p:ext>
    </p:extLst>
  </p:cSld>
  <p:clrMapOvr>
    <a:masterClrMapping/>
  </p:clrMapOvr>
</p:sld>
</file>

<file path=ppt/theme/theme1.xml><?xml version="1.0" encoding="utf-8"?>
<a:theme xmlns:a="http://schemas.openxmlformats.org/drawingml/2006/main" name="NAV-mal widescreen bokmål (16.9)">
  <a:themeElements>
    <a:clrScheme name="Office">
      <a:dk1>
        <a:srgbClr val="3E3832"/>
      </a:dk1>
      <a:lt1>
        <a:sysClr val="window" lastClr="FFFFFF"/>
      </a:lt1>
      <a:dk2>
        <a:srgbClr val="C30000"/>
      </a:dk2>
      <a:lt2>
        <a:srgbClr val="878787"/>
      </a:lt2>
      <a:accent1>
        <a:srgbClr val="DADADA"/>
      </a:accent1>
      <a:accent2>
        <a:srgbClr val="EFEFEF"/>
      </a:accent2>
      <a:accent3>
        <a:srgbClr val="66CBEC"/>
      </a:accent3>
      <a:accent4>
        <a:srgbClr val="005B82"/>
      </a:accent4>
      <a:accent5>
        <a:srgbClr val="06893A"/>
      </a:accent5>
      <a:accent6>
        <a:srgbClr val="A2AD00"/>
      </a:accent6>
      <a:hlink>
        <a:srgbClr val="0000FF"/>
      </a:hlink>
      <a:folHlink>
        <a:srgbClr val="800080"/>
      </a:folHlink>
    </a:clrScheme>
    <a:fontScheme name="Office klassis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V-mal widescreen bokmål (16.9).pptx" id="{8B673FFB-53CF-42C0-964F-2CD16DA821B2}" vid="{A3B67BA1-3575-49B6-8089-0ADB2261CBA7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DA97819037EC459089526015DC0729" ma:contentTypeVersion="13" ma:contentTypeDescription="Create a new document." ma:contentTypeScope="" ma:versionID="e398a91d3e6cce592c30b8fbdd757395">
  <xsd:schema xmlns:xsd="http://www.w3.org/2001/XMLSchema" xmlns:xs="http://www.w3.org/2001/XMLSchema" xmlns:p="http://schemas.microsoft.com/office/2006/metadata/properties" xmlns:ns3="06615d19-54e3-4d77-a5f7-d9144ca6538c" xmlns:ns4="4e6eac50-c354-4c64-ac87-fa71b2fc1d3e" targetNamespace="http://schemas.microsoft.com/office/2006/metadata/properties" ma:root="true" ma:fieldsID="7afa44e2ec0dfec27e2094abdbe1725b" ns3:_="" ns4:_="">
    <xsd:import namespace="06615d19-54e3-4d77-a5f7-d9144ca6538c"/>
    <xsd:import namespace="4e6eac50-c354-4c64-ac87-fa71b2fc1d3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615d19-54e3-4d77-a5f7-d9144ca653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6eac50-c354-4c64-ac87-fa71b2fc1d3e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E637379-A7ED-4399-83B1-84D067685F1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4F7106C-25A2-46FE-9A30-B50F5AC201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6615d19-54e3-4d77-a5f7-d9144ca6538c"/>
    <ds:schemaRef ds:uri="4e6eac50-c354-4c64-ac87-fa71b2fc1d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709E1CD-E656-4667-914D-C1A73B84D5FD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4e6eac50-c354-4c64-ac87-fa71b2fc1d3e"/>
    <ds:schemaRef ds:uri="06615d19-54e3-4d77-a5f7-d9144ca6538c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8914</TotalTime>
  <Words>1377</Words>
  <Application>Microsoft Office PowerPoint</Application>
  <PresentationFormat>Skjermfremvisning (16:9)</PresentationFormat>
  <Paragraphs>103</Paragraphs>
  <Slides>14</Slides>
  <Notes>12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14</vt:i4>
      </vt:variant>
    </vt:vector>
  </HeadingPairs>
  <TitlesOfParts>
    <vt:vector size="19" baseType="lpstr">
      <vt:lpstr>Arial</vt:lpstr>
      <vt:lpstr>Calibri</vt:lpstr>
      <vt:lpstr>Symbol</vt:lpstr>
      <vt:lpstr>Wingdings</vt:lpstr>
      <vt:lpstr>NAV-mal widescreen bokmål (16.9)</vt:lpstr>
      <vt:lpstr>Avgjørelser fra EFTA- OG EU-domstolen siste år</vt:lpstr>
      <vt:lpstr>Avgjorte saker (utvalg)</vt:lpstr>
      <vt:lpstr> Sak C-576/20 CC v Pensionsversicherungsanstalt Fortolkningsdom avsagt 14. juli 2022 </vt:lpstr>
      <vt:lpstr>Sak C-3/21, Chief Judication Officer a.o. Fortolkningsdom avsagt 29. september 2022 </vt:lpstr>
      <vt:lpstr>Sak C-199/21, Finanzamt Österreich Fortolkningsdom avsagt 13. oktober 2022 </vt:lpstr>
      <vt:lpstr>Sak C-411/22, Thermalhotel Fontana Fortolkningsdom avsagt 15. juni 2023</vt:lpstr>
      <vt:lpstr>Sak E-5/22 Maitz (EFTA-domstolen) Rådgivende uttalelse avgitt 24. januar 2023 </vt:lpstr>
      <vt:lpstr>Saker i «pipeline» </vt:lpstr>
      <vt:lpstr>EU-domstolen </vt:lpstr>
      <vt:lpstr>Pandemien beveger seg  fra politikk til rettssal</vt:lpstr>
      <vt:lpstr>Sak C-128/22 Nordic info mot Belgia Generaladvokatens forslag til dom (7. september 2023) </vt:lpstr>
      <vt:lpstr>Sak C-128/22 Nordic info mot Belgia Generaladvokaten om EFTA-domstolen </vt:lpstr>
      <vt:lpstr>EFTA-domstolen sak E-9/23 – planlagt behandling  </vt:lpstr>
      <vt:lpstr>EFTA-domstolen sak E-3/23 – rett til minsteytelse? </vt:lpstr>
    </vt:vector>
  </TitlesOfParts>
  <Company>NAV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Mathilde Skjelbostad</dc:creator>
  <cp:lastModifiedBy>Andresen, Martin</cp:lastModifiedBy>
  <cp:revision>38</cp:revision>
  <dcterms:created xsi:type="dcterms:W3CDTF">2016-09-15T07:22:07Z</dcterms:created>
  <dcterms:modified xsi:type="dcterms:W3CDTF">2023-09-15T08:52:38Z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0x01010060DA97819037EC459089526015DC0729</vt:lpwstr>
  </property>
  <property fmtid="{D5CDD505-2E9C-101B-9397-08002B2CF9AE}" pid="3" name="MSIP_Label_d3491420-1ae2-4120-89e6-e6f668f067e2_Enabled">
    <vt:lpwstr>true</vt:lpwstr>
  </property>
  <property fmtid="{D5CDD505-2E9C-101B-9397-08002B2CF9AE}" pid="4" name="MSIP_Label_d3491420-1ae2-4120-89e6-e6f668f067e2_SetDate">
    <vt:lpwstr>2021-01-22T15:04:12Z</vt:lpwstr>
  </property>
  <property fmtid="{D5CDD505-2E9C-101B-9397-08002B2CF9AE}" pid="5" name="MSIP_Label_d3491420-1ae2-4120-89e6-e6f668f067e2_Method">
    <vt:lpwstr>Standard</vt:lpwstr>
  </property>
  <property fmtid="{D5CDD505-2E9C-101B-9397-08002B2CF9AE}" pid="6" name="MSIP_Label_d3491420-1ae2-4120-89e6-e6f668f067e2_Name">
    <vt:lpwstr>d3491420-1ae2-4120-89e6-e6f668f067e2</vt:lpwstr>
  </property>
  <property fmtid="{D5CDD505-2E9C-101B-9397-08002B2CF9AE}" pid="7" name="MSIP_Label_d3491420-1ae2-4120-89e6-e6f668f067e2_SiteId">
    <vt:lpwstr>62366534-1ec3-4962-8869-9b5535279d0b</vt:lpwstr>
  </property>
  <property fmtid="{D5CDD505-2E9C-101B-9397-08002B2CF9AE}" pid="8" name="MSIP_Label_d3491420-1ae2-4120-89e6-e6f668f067e2_ActionId">
    <vt:lpwstr/>
  </property>
  <property fmtid="{D5CDD505-2E9C-101B-9397-08002B2CF9AE}" pid="9" name="MSIP_Label_d3491420-1ae2-4120-89e6-e6f668f067e2_ContentBits">
    <vt:lpwstr>0</vt:lpwstr>
  </property>
</Properties>
</file>