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7" r:id="rId5"/>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7" autoAdjust="0"/>
    <p:restoredTop sz="94660"/>
  </p:normalViewPr>
  <p:slideViewPr>
    <p:cSldViewPr snapToGrid="0">
      <p:cViewPr varScale="1">
        <p:scale>
          <a:sx n="82" d="100"/>
          <a:sy n="82" d="100"/>
        </p:scale>
        <p:origin x="289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itle Placeholder 8">
            <a:extLst>
              <a:ext uri="{FF2B5EF4-FFF2-40B4-BE49-F238E27FC236}">
                <a16:creationId xmlns:a16="http://schemas.microsoft.com/office/drawing/2014/main" id="{CBA4E560-295F-462B-BE41-EA6C01A45ED0}"/>
              </a:ext>
            </a:extLst>
          </p:cNvPr>
          <p:cNvSpPr>
            <a:spLocks noGrp="1"/>
          </p:cNvSpPr>
          <p:nvPr>
            <p:ph type="title"/>
          </p:nvPr>
        </p:nvSpPr>
        <p:spPr>
          <a:xfrm>
            <a:off x="519113" y="569915"/>
            <a:ext cx="6521450" cy="1453758"/>
          </a:xfrm>
          <a:prstGeom prst="rect">
            <a:avLst/>
          </a:prstGeom>
        </p:spPr>
        <p:txBody>
          <a:bodyPr vert="horz" lIns="91440" tIns="45720" rIns="91440" bIns="45720" rtlCol="0" anchor="ctr">
            <a:normAutofit/>
          </a:bodyPr>
          <a:lstStyle>
            <a:lvl1pPr>
              <a:defRPr baseline="0">
                <a:solidFill>
                  <a:srgbClr val="E8F5FA"/>
                </a:solidFill>
              </a:defRPr>
            </a:lvl1pPr>
          </a:lstStyle>
          <a:p>
            <a:r>
              <a:rPr lang="en-US" dirty="0"/>
              <a:t>Legg inn </a:t>
            </a:r>
            <a:r>
              <a:rPr lang="en-US" dirty="0" err="1"/>
              <a:t>tittel</a:t>
            </a:r>
            <a:r>
              <a:rPr lang="en-US" dirty="0"/>
              <a:t> her, </a:t>
            </a:r>
            <a:r>
              <a:rPr lang="en-US" dirty="0" err="1"/>
              <a:t>kan</a:t>
            </a:r>
            <a:r>
              <a:rPr lang="en-US" dirty="0"/>
              <a:t> </a:t>
            </a:r>
            <a:r>
              <a:rPr lang="en-US" dirty="0" err="1"/>
              <a:t>være</a:t>
            </a:r>
            <a:r>
              <a:rPr lang="en-US" dirty="0"/>
              <a:t> </a:t>
            </a:r>
            <a:r>
              <a:rPr lang="en-US" dirty="0" err="1"/>
              <a:t>inntil</a:t>
            </a:r>
            <a:r>
              <a:rPr lang="en-US" dirty="0"/>
              <a:t> over to </a:t>
            </a:r>
            <a:r>
              <a:rPr lang="en-US" dirty="0" err="1"/>
              <a:t>linjer</a:t>
            </a:r>
            <a:r>
              <a:rPr lang="en-US" dirty="0"/>
              <a:t>.</a:t>
            </a:r>
            <a:endParaRPr lang="nb-NO" dirty="0"/>
          </a:p>
        </p:txBody>
      </p:sp>
      <p:sp>
        <p:nvSpPr>
          <p:cNvPr id="10" name="Text Placeholder 9">
            <a:extLst>
              <a:ext uri="{FF2B5EF4-FFF2-40B4-BE49-F238E27FC236}">
                <a16:creationId xmlns:a16="http://schemas.microsoft.com/office/drawing/2014/main" id="{70179F0D-5A43-45B9-AC1B-C4FC054F1BC9}"/>
              </a:ext>
            </a:extLst>
          </p:cNvPr>
          <p:cNvSpPr>
            <a:spLocks noGrp="1"/>
          </p:cNvSpPr>
          <p:nvPr>
            <p:ph idx="1"/>
          </p:nvPr>
        </p:nvSpPr>
        <p:spPr>
          <a:xfrm>
            <a:off x="519113" y="2621052"/>
            <a:ext cx="2898644" cy="1573967"/>
          </a:xfrm>
          <a:prstGeom prst="rect">
            <a:avLst/>
          </a:prstGeom>
        </p:spPr>
        <p:txBody>
          <a:bodyPr vert="horz" lIns="91440" tIns="45720" rIns="91440" bIns="45720" rtlCol="0">
            <a:normAutofit/>
          </a:bodyPr>
          <a:lstStyle>
            <a:lvl1pPr>
              <a:defRPr baseline="0">
                <a:solidFill>
                  <a:srgbClr val="E8F5FA"/>
                </a:solidFill>
              </a:defRPr>
            </a:lvl1pPr>
          </a:lstStyle>
          <a:p>
            <a:pPr lvl="0"/>
            <a:r>
              <a:rPr lang="nb-NO" baseline="0" dirty="0">
                <a:solidFill>
                  <a:schemeClr val="bg1"/>
                </a:solidFill>
              </a:rPr>
              <a:t>Her kan man legge inn en kort ingress. Det burde være en kort beskrivelse av hva forskningsprosjektet omhandler. Teksten kan ikke være lengre enn dette tekstfeltet.</a:t>
            </a:r>
            <a:endParaRPr lang="nb-NO" dirty="0"/>
          </a:p>
        </p:txBody>
      </p:sp>
      <p:sp>
        <p:nvSpPr>
          <p:cNvPr id="11" name="Picture Placeholder 7">
            <a:extLst>
              <a:ext uri="{FF2B5EF4-FFF2-40B4-BE49-F238E27FC236}">
                <a16:creationId xmlns:a16="http://schemas.microsoft.com/office/drawing/2014/main" id="{C15BF591-9013-4FC2-9B1B-E3377CADFC92}"/>
              </a:ext>
            </a:extLst>
          </p:cNvPr>
          <p:cNvSpPr>
            <a:spLocks noGrp="1"/>
          </p:cNvSpPr>
          <p:nvPr>
            <p:ph type="pic" sz="quarter" idx="14" hasCustomPrompt="1"/>
          </p:nvPr>
        </p:nvSpPr>
        <p:spPr>
          <a:xfrm>
            <a:off x="3779837" y="4793284"/>
            <a:ext cx="3260726" cy="2332269"/>
          </a:xfrm>
        </p:spPr>
        <p:txBody>
          <a:bodyPr/>
          <a:lstStyle>
            <a:lvl1pPr>
              <a:defRPr/>
            </a:lvl1pPr>
          </a:lstStyle>
          <a:p>
            <a:r>
              <a:rPr lang="nb-NO" dirty="0"/>
              <a:t>Legg inn bilde her</a:t>
            </a:r>
          </a:p>
        </p:txBody>
      </p:sp>
      <p:sp>
        <p:nvSpPr>
          <p:cNvPr id="12" name="Picture Placeholder 7">
            <a:extLst>
              <a:ext uri="{FF2B5EF4-FFF2-40B4-BE49-F238E27FC236}">
                <a16:creationId xmlns:a16="http://schemas.microsoft.com/office/drawing/2014/main" id="{954903C5-9DD5-4E6A-AE71-EBDD5F7C99EB}"/>
              </a:ext>
            </a:extLst>
          </p:cNvPr>
          <p:cNvSpPr>
            <a:spLocks noGrp="1"/>
          </p:cNvSpPr>
          <p:nvPr>
            <p:ph type="pic" sz="quarter" idx="15" hasCustomPrompt="1"/>
          </p:nvPr>
        </p:nvSpPr>
        <p:spPr>
          <a:xfrm>
            <a:off x="3779837" y="7632304"/>
            <a:ext cx="3260726" cy="2332269"/>
          </a:xfrm>
        </p:spPr>
        <p:txBody>
          <a:bodyPr/>
          <a:lstStyle>
            <a:lvl1pPr>
              <a:defRPr/>
            </a:lvl1pPr>
          </a:lstStyle>
          <a:p>
            <a:r>
              <a:rPr lang="nb-NO" dirty="0"/>
              <a:t>Legg inn bilde her</a:t>
            </a:r>
          </a:p>
        </p:txBody>
      </p:sp>
      <p:sp>
        <p:nvSpPr>
          <p:cNvPr id="14" name="Text Placeholder 13">
            <a:extLst>
              <a:ext uri="{FF2B5EF4-FFF2-40B4-BE49-F238E27FC236}">
                <a16:creationId xmlns:a16="http://schemas.microsoft.com/office/drawing/2014/main" id="{67688DF6-3A51-44BA-9994-76759EDDA94A}"/>
              </a:ext>
            </a:extLst>
          </p:cNvPr>
          <p:cNvSpPr>
            <a:spLocks noGrp="1"/>
          </p:cNvSpPr>
          <p:nvPr>
            <p:ph type="body" sz="quarter" idx="16" hasCustomPrompt="1"/>
          </p:nvPr>
        </p:nvSpPr>
        <p:spPr>
          <a:xfrm>
            <a:off x="3779837" y="2621156"/>
            <a:ext cx="3260726" cy="1573213"/>
          </a:xfrm>
        </p:spPr>
        <p:txBody>
          <a:bodyPr/>
          <a:lstStyle>
            <a:lvl1pPr>
              <a:defRPr baseline="0">
                <a:solidFill>
                  <a:srgbClr val="E8F5FA"/>
                </a:solidFill>
              </a:defRPr>
            </a:lvl1pPr>
          </a:lstStyle>
          <a:p>
            <a:r>
              <a:rPr lang="nb-NO" dirty="0"/>
              <a:t>Contact person:</a:t>
            </a:r>
            <a:br>
              <a:rPr lang="nb-NO" dirty="0"/>
            </a:br>
            <a:r>
              <a:rPr lang="nb-NO" baseline="0" dirty="0">
                <a:latin typeface="Open Sans" panose="020B0606030504020204" pitchFamily="34" charset="0"/>
              </a:rPr>
              <a:t>Navn </a:t>
            </a:r>
            <a:r>
              <a:rPr lang="nb-NO" baseline="0" dirty="0" err="1">
                <a:latin typeface="Open Sans" panose="020B0606030504020204" pitchFamily="34" charset="0"/>
              </a:rPr>
              <a:t>Navnesen</a:t>
            </a:r>
            <a:endParaRPr lang="nb-NO" baseline="0" dirty="0">
              <a:latin typeface="Open Sans" panose="020B0606030504020204" pitchFamily="34" charset="0"/>
            </a:endParaRPr>
          </a:p>
          <a:p>
            <a:endParaRPr lang="nb-NO" dirty="0"/>
          </a:p>
          <a:p>
            <a:r>
              <a:rPr lang="nb-NO" dirty="0"/>
              <a:t>Email:</a:t>
            </a:r>
            <a:br>
              <a:rPr lang="nb-NO" dirty="0"/>
            </a:br>
            <a:r>
              <a:rPr lang="nb-NO" baseline="0" dirty="0">
                <a:latin typeface="Open Sans" panose="020B0606030504020204" pitchFamily="34" charset="0"/>
              </a:rPr>
              <a:t>navn.navnesen@uit.no</a:t>
            </a:r>
          </a:p>
        </p:txBody>
      </p:sp>
      <p:sp>
        <p:nvSpPr>
          <p:cNvPr id="16" name="Text Placeholder 15">
            <a:extLst>
              <a:ext uri="{FF2B5EF4-FFF2-40B4-BE49-F238E27FC236}">
                <a16:creationId xmlns:a16="http://schemas.microsoft.com/office/drawing/2014/main" id="{5664E582-65B7-4C8F-B6E2-C7B5526AE4DA}"/>
              </a:ext>
            </a:extLst>
          </p:cNvPr>
          <p:cNvSpPr>
            <a:spLocks noGrp="1"/>
          </p:cNvSpPr>
          <p:nvPr>
            <p:ph type="body" sz="quarter" idx="17" hasCustomPrompt="1"/>
          </p:nvPr>
        </p:nvSpPr>
        <p:spPr>
          <a:xfrm>
            <a:off x="519113" y="4792945"/>
            <a:ext cx="2898776" cy="5172075"/>
          </a:xfrm>
        </p:spPr>
        <p:txBody>
          <a:bodyPr>
            <a:normAutofit/>
          </a:bodyPr>
          <a:lstStyle>
            <a:lvl1pPr>
              <a:defRPr sz="1400" baseline="0">
                <a:solidFill>
                  <a:srgbClr val="E8F5FA"/>
                </a:solidFill>
                <a:latin typeface="Open Sans" panose="020B0606030504020204" pitchFamily="34" charset="0"/>
              </a:defRPr>
            </a:lvl1pPr>
          </a:lstStyle>
          <a:p>
            <a:pPr lvl="0"/>
            <a:r>
              <a:rPr lang="nb-NO" baseline="0" dirty="0">
                <a:solidFill>
                  <a:schemeClr val="bg1"/>
                </a:solidFill>
              </a:rPr>
              <a:t>Her legges en mer detaljert beskrivelse av prosjektet inn. Hvorfor skal studenten velge nettopp dette prosjektet? Ha målgruppe i fokus hele veien, og velg gode, relevante bilder.</a:t>
            </a:r>
            <a:endParaRPr lang="nb-NO" dirty="0"/>
          </a:p>
        </p:txBody>
      </p:sp>
    </p:spTree>
    <p:extLst>
      <p:ext uri="{BB962C8B-B14F-4D97-AF65-F5344CB8AC3E}">
        <p14:creationId xmlns:p14="http://schemas.microsoft.com/office/powerpoint/2010/main" val="3994567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476338" y="1948337"/>
            <a:ext cx="6520220" cy="2066590"/>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9298043" y="-6402731"/>
            <a:ext cx="6520220" cy="6783857"/>
          </a:xfrm>
          <a:prstGeom prst="rect">
            <a:avLst/>
          </a:prstGeom>
        </p:spPr>
        <p:txBody>
          <a:bodyPr/>
          <a:lstStyle/>
          <a:p>
            <a:pPr lvl="0"/>
            <a:endParaRPr lang="en-US" dirty="0"/>
          </a:p>
        </p:txBody>
      </p:sp>
      <p:sp>
        <p:nvSpPr>
          <p:cNvPr id="4" name="Date Placeholder 3"/>
          <p:cNvSpPr>
            <a:spLocks noGrp="1"/>
          </p:cNvSpPr>
          <p:nvPr>
            <p:ph type="dt" sz="half" idx="10"/>
          </p:nvPr>
        </p:nvSpPr>
        <p:spPr>
          <a:xfrm>
            <a:off x="519728" y="9909729"/>
            <a:ext cx="1700927" cy="569240"/>
          </a:xfrm>
          <a:prstGeom prst="rect">
            <a:avLst/>
          </a:prstGeom>
        </p:spPr>
        <p:txBody>
          <a:bodyPr/>
          <a:lstStyle/>
          <a:p>
            <a:fld id="{D023A2E8-CE29-411E-BC13-3302B93AF1D0}" type="datetimeFigureOut">
              <a:rPr lang="nb-NO" smtClean="0"/>
              <a:t>08.04.2025</a:t>
            </a:fld>
            <a:endParaRPr lang="nb-NO"/>
          </a:p>
        </p:txBody>
      </p:sp>
      <p:sp>
        <p:nvSpPr>
          <p:cNvPr id="5" name="Footer Placeholder 4"/>
          <p:cNvSpPr>
            <a:spLocks noGrp="1"/>
          </p:cNvSpPr>
          <p:nvPr>
            <p:ph type="ftr" sz="quarter" idx="11"/>
          </p:nvPr>
        </p:nvSpPr>
        <p:spPr>
          <a:xfrm>
            <a:off x="2504143" y="9909729"/>
            <a:ext cx="2551390" cy="569240"/>
          </a:xfrm>
          <a:prstGeom prst="rect">
            <a:avLst/>
          </a:prstGeom>
        </p:spPr>
        <p:txBody>
          <a:bodyPr/>
          <a:lstStyle/>
          <a:p>
            <a:endParaRPr lang="nb-NO"/>
          </a:p>
        </p:txBody>
      </p:sp>
      <p:sp>
        <p:nvSpPr>
          <p:cNvPr id="6" name="Slide Number Placeholder 5"/>
          <p:cNvSpPr>
            <a:spLocks noGrp="1"/>
          </p:cNvSpPr>
          <p:nvPr>
            <p:ph type="sldNum" sz="quarter" idx="12"/>
          </p:nvPr>
        </p:nvSpPr>
        <p:spPr>
          <a:xfrm>
            <a:off x="5339020" y="9909729"/>
            <a:ext cx="1700927" cy="569240"/>
          </a:xfrm>
          <a:prstGeom prst="rect">
            <a:avLst/>
          </a:prstGeom>
        </p:spPr>
        <p:txBody>
          <a:bodyPr/>
          <a:lstStyle/>
          <a:p>
            <a:fld id="{258ACFE3-01CE-4288-B71C-5B7E2B8F3E5A}" type="slidenum">
              <a:rPr lang="nb-NO" smtClean="0"/>
              <a:t>‹#›</a:t>
            </a:fld>
            <a:endParaRPr lang="nb-NO"/>
          </a:p>
        </p:txBody>
      </p:sp>
    </p:spTree>
    <p:extLst>
      <p:ext uri="{BB962C8B-B14F-4D97-AF65-F5344CB8AC3E}">
        <p14:creationId xmlns:p14="http://schemas.microsoft.com/office/powerpoint/2010/main" val="3257117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a:prstGeom prst="rect">
            <a:avLst/>
          </a:prstGeom>
        </p:spPr>
        <p:txBody>
          <a:bodyPr anchor="b"/>
          <a:lstStyle>
            <a:lvl1pPr>
              <a:defRPr sz="4960"/>
            </a:lvl1pPr>
          </a:lstStyle>
          <a:p>
            <a:r>
              <a:rPr lang="en-US"/>
              <a:t>Click to edit Master title style</a:t>
            </a:r>
            <a:endParaRPr lang="en-US" dirty="0"/>
          </a:p>
        </p:txBody>
      </p:sp>
      <p:sp>
        <p:nvSpPr>
          <p:cNvPr id="3" name="Text Placeholder 2"/>
          <p:cNvSpPr>
            <a:spLocks noGrp="1"/>
          </p:cNvSpPr>
          <p:nvPr>
            <p:ph type="body" idx="1"/>
          </p:nvPr>
        </p:nvSpPr>
        <p:spPr>
          <a:xfrm>
            <a:off x="515791" y="7155103"/>
            <a:ext cx="6520220" cy="2338833"/>
          </a:xfrm>
          <a:prstGeom prst="rect">
            <a:avLst/>
          </a:prstGeo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19728" y="9909729"/>
            <a:ext cx="1700927" cy="569240"/>
          </a:xfrm>
          <a:prstGeom prst="rect">
            <a:avLst/>
          </a:prstGeom>
        </p:spPr>
        <p:txBody>
          <a:bodyPr/>
          <a:lstStyle/>
          <a:p>
            <a:fld id="{D023A2E8-CE29-411E-BC13-3302B93AF1D0}" type="datetimeFigureOut">
              <a:rPr lang="nb-NO" smtClean="0"/>
              <a:t>08.04.2025</a:t>
            </a:fld>
            <a:endParaRPr lang="nb-NO"/>
          </a:p>
        </p:txBody>
      </p:sp>
      <p:sp>
        <p:nvSpPr>
          <p:cNvPr id="5" name="Footer Placeholder 4"/>
          <p:cNvSpPr>
            <a:spLocks noGrp="1"/>
          </p:cNvSpPr>
          <p:nvPr>
            <p:ph type="ftr" sz="quarter" idx="11"/>
          </p:nvPr>
        </p:nvSpPr>
        <p:spPr>
          <a:xfrm>
            <a:off x="2504143" y="9909729"/>
            <a:ext cx="2551390" cy="569240"/>
          </a:xfrm>
          <a:prstGeom prst="rect">
            <a:avLst/>
          </a:prstGeom>
        </p:spPr>
        <p:txBody>
          <a:bodyPr/>
          <a:lstStyle/>
          <a:p>
            <a:endParaRPr lang="nb-NO"/>
          </a:p>
        </p:txBody>
      </p:sp>
      <p:sp>
        <p:nvSpPr>
          <p:cNvPr id="6" name="Slide Number Placeholder 5"/>
          <p:cNvSpPr>
            <a:spLocks noGrp="1"/>
          </p:cNvSpPr>
          <p:nvPr>
            <p:ph type="sldNum" sz="quarter" idx="12"/>
          </p:nvPr>
        </p:nvSpPr>
        <p:spPr>
          <a:xfrm>
            <a:off x="5339020" y="9909729"/>
            <a:ext cx="1700927" cy="569240"/>
          </a:xfrm>
          <a:prstGeom prst="rect">
            <a:avLst/>
          </a:prstGeom>
        </p:spPr>
        <p:txBody>
          <a:bodyPr/>
          <a:lstStyle/>
          <a:p>
            <a:fld id="{258ACFE3-01CE-4288-B71C-5B7E2B8F3E5A}" type="slidenum">
              <a:rPr lang="nb-NO" smtClean="0"/>
              <a:t>‹#›</a:t>
            </a:fld>
            <a:endParaRPr lang="nb-NO"/>
          </a:p>
        </p:txBody>
      </p:sp>
    </p:spTree>
    <p:extLst>
      <p:ext uri="{BB962C8B-B14F-4D97-AF65-F5344CB8AC3E}">
        <p14:creationId xmlns:p14="http://schemas.microsoft.com/office/powerpoint/2010/main" val="1386074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76338" y="1948337"/>
            <a:ext cx="6520220" cy="2066590"/>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519728" y="2846200"/>
            <a:ext cx="3212862" cy="678385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27085" y="2846200"/>
            <a:ext cx="3212862" cy="678385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519728" y="9909729"/>
            <a:ext cx="1700927" cy="569240"/>
          </a:xfrm>
          <a:prstGeom prst="rect">
            <a:avLst/>
          </a:prstGeom>
        </p:spPr>
        <p:txBody>
          <a:bodyPr/>
          <a:lstStyle/>
          <a:p>
            <a:fld id="{D023A2E8-CE29-411E-BC13-3302B93AF1D0}" type="datetimeFigureOut">
              <a:rPr lang="nb-NO" smtClean="0"/>
              <a:t>08.04.2025</a:t>
            </a:fld>
            <a:endParaRPr lang="nb-NO"/>
          </a:p>
        </p:txBody>
      </p:sp>
      <p:sp>
        <p:nvSpPr>
          <p:cNvPr id="6" name="Footer Placeholder 5"/>
          <p:cNvSpPr>
            <a:spLocks noGrp="1"/>
          </p:cNvSpPr>
          <p:nvPr>
            <p:ph type="ftr" sz="quarter" idx="11"/>
          </p:nvPr>
        </p:nvSpPr>
        <p:spPr>
          <a:xfrm>
            <a:off x="2504143" y="9909729"/>
            <a:ext cx="2551390" cy="569240"/>
          </a:xfrm>
          <a:prstGeom prst="rect">
            <a:avLst/>
          </a:prstGeom>
        </p:spPr>
        <p:txBody>
          <a:bodyPr/>
          <a:lstStyle/>
          <a:p>
            <a:endParaRPr lang="nb-NO"/>
          </a:p>
        </p:txBody>
      </p:sp>
      <p:sp>
        <p:nvSpPr>
          <p:cNvPr id="7" name="Slide Number Placeholder 6"/>
          <p:cNvSpPr>
            <a:spLocks noGrp="1"/>
          </p:cNvSpPr>
          <p:nvPr>
            <p:ph type="sldNum" sz="quarter" idx="12"/>
          </p:nvPr>
        </p:nvSpPr>
        <p:spPr>
          <a:xfrm>
            <a:off x="5339020" y="9909729"/>
            <a:ext cx="1700927" cy="569240"/>
          </a:xfrm>
          <a:prstGeom prst="rect">
            <a:avLst/>
          </a:prstGeom>
        </p:spPr>
        <p:txBody>
          <a:bodyPr/>
          <a:lstStyle/>
          <a:p>
            <a:fld id="{258ACFE3-01CE-4288-B71C-5B7E2B8F3E5A}" type="slidenum">
              <a:rPr lang="nb-NO" smtClean="0"/>
              <a:t>‹#›</a:t>
            </a:fld>
            <a:endParaRPr lang="nb-NO"/>
          </a:p>
        </p:txBody>
      </p:sp>
    </p:spTree>
    <p:extLst>
      <p:ext uri="{BB962C8B-B14F-4D97-AF65-F5344CB8AC3E}">
        <p14:creationId xmlns:p14="http://schemas.microsoft.com/office/powerpoint/2010/main" val="2154343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520713" y="2620980"/>
            <a:ext cx="3198096" cy="1284502"/>
          </a:xfrm>
          <a:prstGeom prst="rect">
            <a:avLst/>
          </a:prstGeo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US"/>
              <a:t>Click to edit Master text styles</a:t>
            </a:r>
          </a:p>
        </p:txBody>
      </p:sp>
      <p:sp>
        <p:nvSpPr>
          <p:cNvPr id="4" name="Content Placeholder 3"/>
          <p:cNvSpPr>
            <a:spLocks noGrp="1"/>
          </p:cNvSpPr>
          <p:nvPr>
            <p:ph sz="half" idx="2"/>
          </p:nvPr>
        </p:nvSpPr>
        <p:spPr>
          <a:xfrm>
            <a:off x="520713" y="3905482"/>
            <a:ext cx="3198096" cy="57443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27086" y="2620980"/>
            <a:ext cx="3213847" cy="1284502"/>
          </a:xfrm>
          <a:prstGeom prst="rect">
            <a:avLst/>
          </a:prstGeo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US"/>
              <a:t>Click to edit Master text styles</a:t>
            </a:r>
          </a:p>
        </p:txBody>
      </p:sp>
      <p:sp>
        <p:nvSpPr>
          <p:cNvPr id="6" name="Content Placeholder 5"/>
          <p:cNvSpPr>
            <a:spLocks noGrp="1"/>
          </p:cNvSpPr>
          <p:nvPr>
            <p:ph sz="quarter" idx="4"/>
          </p:nvPr>
        </p:nvSpPr>
        <p:spPr>
          <a:xfrm>
            <a:off x="3827086" y="3905482"/>
            <a:ext cx="3213847" cy="57443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519728" y="9909729"/>
            <a:ext cx="1700927" cy="569240"/>
          </a:xfrm>
          <a:prstGeom prst="rect">
            <a:avLst/>
          </a:prstGeom>
        </p:spPr>
        <p:txBody>
          <a:bodyPr/>
          <a:lstStyle/>
          <a:p>
            <a:fld id="{D023A2E8-CE29-411E-BC13-3302B93AF1D0}" type="datetimeFigureOut">
              <a:rPr lang="nb-NO" smtClean="0"/>
              <a:t>08.04.2025</a:t>
            </a:fld>
            <a:endParaRPr lang="nb-NO"/>
          </a:p>
        </p:txBody>
      </p:sp>
      <p:sp>
        <p:nvSpPr>
          <p:cNvPr id="8" name="Footer Placeholder 7"/>
          <p:cNvSpPr>
            <a:spLocks noGrp="1"/>
          </p:cNvSpPr>
          <p:nvPr>
            <p:ph type="ftr" sz="quarter" idx="11"/>
          </p:nvPr>
        </p:nvSpPr>
        <p:spPr>
          <a:xfrm>
            <a:off x="2504143" y="9909729"/>
            <a:ext cx="2551390" cy="569240"/>
          </a:xfrm>
          <a:prstGeom prst="rect">
            <a:avLst/>
          </a:prstGeom>
        </p:spPr>
        <p:txBody>
          <a:bodyPr/>
          <a:lstStyle/>
          <a:p>
            <a:endParaRPr lang="nb-NO"/>
          </a:p>
        </p:txBody>
      </p:sp>
      <p:sp>
        <p:nvSpPr>
          <p:cNvPr id="9" name="Slide Number Placeholder 8"/>
          <p:cNvSpPr>
            <a:spLocks noGrp="1"/>
          </p:cNvSpPr>
          <p:nvPr>
            <p:ph type="sldNum" sz="quarter" idx="12"/>
          </p:nvPr>
        </p:nvSpPr>
        <p:spPr>
          <a:xfrm>
            <a:off x="5339020" y="9909729"/>
            <a:ext cx="1700927" cy="569240"/>
          </a:xfrm>
          <a:prstGeom prst="rect">
            <a:avLst/>
          </a:prstGeom>
        </p:spPr>
        <p:txBody>
          <a:bodyPr/>
          <a:lstStyle/>
          <a:p>
            <a:fld id="{258ACFE3-01CE-4288-B71C-5B7E2B8F3E5A}" type="slidenum">
              <a:rPr lang="nb-NO" smtClean="0"/>
              <a:t>‹#›</a:t>
            </a:fld>
            <a:endParaRPr lang="nb-NO"/>
          </a:p>
        </p:txBody>
      </p:sp>
    </p:spTree>
    <p:extLst>
      <p:ext uri="{BB962C8B-B14F-4D97-AF65-F5344CB8AC3E}">
        <p14:creationId xmlns:p14="http://schemas.microsoft.com/office/powerpoint/2010/main" val="3863895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476338" y="1948337"/>
            <a:ext cx="6520220" cy="2066590"/>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519728" y="9909729"/>
            <a:ext cx="1700927" cy="569240"/>
          </a:xfrm>
          <a:prstGeom prst="rect">
            <a:avLst/>
          </a:prstGeom>
        </p:spPr>
        <p:txBody>
          <a:bodyPr/>
          <a:lstStyle/>
          <a:p>
            <a:fld id="{D023A2E8-CE29-411E-BC13-3302B93AF1D0}" type="datetimeFigureOut">
              <a:rPr lang="nb-NO" smtClean="0"/>
              <a:t>08.04.2025</a:t>
            </a:fld>
            <a:endParaRPr lang="nb-NO"/>
          </a:p>
        </p:txBody>
      </p:sp>
      <p:sp>
        <p:nvSpPr>
          <p:cNvPr id="4" name="Footer Placeholder 3"/>
          <p:cNvSpPr>
            <a:spLocks noGrp="1"/>
          </p:cNvSpPr>
          <p:nvPr>
            <p:ph type="ftr" sz="quarter" idx="11"/>
          </p:nvPr>
        </p:nvSpPr>
        <p:spPr>
          <a:xfrm>
            <a:off x="2504143" y="9909729"/>
            <a:ext cx="2551390" cy="569240"/>
          </a:xfrm>
          <a:prstGeom prst="rect">
            <a:avLst/>
          </a:prstGeom>
        </p:spPr>
        <p:txBody>
          <a:bodyPr/>
          <a:lstStyle/>
          <a:p>
            <a:endParaRPr lang="nb-NO"/>
          </a:p>
        </p:txBody>
      </p:sp>
      <p:sp>
        <p:nvSpPr>
          <p:cNvPr id="5" name="Slide Number Placeholder 4"/>
          <p:cNvSpPr>
            <a:spLocks noGrp="1"/>
          </p:cNvSpPr>
          <p:nvPr>
            <p:ph type="sldNum" sz="quarter" idx="12"/>
          </p:nvPr>
        </p:nvSpPr>
        <p:spPr>
          <a:xfrm>
            <a:off x="5339020" y="9909729"/>
            <a:ext cx="1700927" cy="569240"/>
          </a:xfrm>
          <a:prstGeom prst="rect">
            <a:avLst/>
          </a:prstGeom>
        </p:spPr>
        <p:txBody>
          <a:bodyPr/>
          <a:lstStyle/>
          <a:p>
            <a:fld id="{258ACFE3-01CE-4288-B71C-5B7E2B8F3E5A}" type="slidenum">
              <a:rPr lang="nb-NO" smtClean="0"/>
              <a:t>‹#›</a:t>
            </a:fld>
            <a:endParaRPr lang="nb-NO"/>
          </a:p>
        </p:txBody>
      </p:sp>
    </p:spTree>
    <p:extLst>
      <p:ext uri="{BB962C8B-B14F-4D97-AF65-F5344CB8AC3E}">
        <p14:creationId xmlns:p14="http://schemas.microsoft.com/office/powerpoint/2010/main" val="1239393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19728" y="9909729"/>
            <a:ext cx="1700927" cy="569240"/>
          </a:xfrm>
          <a:prstGeom prst="rect">
            <a:avLst/>
          </a:prstGeom>
        </p:spPr>
        <p:txBody>
          <a:bodyPr/>
          <a:lstStyle/>
          <a:p>
            <a:fld id="{D023A2E8-CE29-411E-BC13-3302B93AF1D0}" type="datetimeFigureOut">
              <a:rPr lang="nb-NO" smtClean="0"/>
              <a:t>08.04.2025</a:t>
            </a:fld>
            <a:endParaRPr lang="nb-NO"/>
          </a:p>
        </p:txBody>
      </p:sp>
      <p:sp>
        <p:nvSpPr>
          <p:cNvPr id="3" name="Footer Placeholder 2"/>
          <p:cNvSpPr>
            <a:spLocks noGrp="1"/>
          </p:cNvSpPr>
          <p:nvPr>
            <p:ph type="ftr" sz="quarter" idx="11"/>
          </p:nvPr>
        </p:nvSpPr>
        <p:spPr>
          <a:xfrm>
            <a:off x="2504143" y="9909729"/>
            <a:ext cx="2551390" cy="569240"/>
          </a:xfrm>
          <a:prstGeom prst="rect">
            <a:avLst/>
          </a:prstGeom>
        </p:spPr>
        <p:txBody>
          <a:bodyPr/>
          <a:lstStyle/>
          <a:p>
            <a:endParaRPr lang="nb-NO"/>
          </a:p>
        </p:txBody>
      </p:sp>
      <p:sp>
        <p:nvSpPr>
          <p:cNvPr id="4" name="Slide Number Placeholder 3"/>
          <p:cNvSpPr>
            <a:spLocks noGrp="1"/>
          </p:cNvSpPr>
          <p:nvPr>
            <p:ph type="sldNum" sz="quarter" idx="12"/>
          </p:nvPr>
        </p:nvSpPr>
        <p:spPr>
          <a:xfrm>
            <a:off x="5339020" y="9909729"/>
            <a:ext cx="1700927" cy="569240"/>
          </a:xfrm>
          <a:prstGeom prst="rect">
            <a:avLst/>
          </a:prstGeom>
        </p:spPr>
        <p:txBody>
          <a:bodyPr/>
          <a:lstStyle/>
          <a:p>
            <a:fld id="{258ACFE3-01CE-4288-B71C-5B7E2B8F3E5A}" type="slidenum">
              <a:rPr lang="nb-NO" smtClean="0"/>
              <a:t>‹#›</a:t>
            </a:fld>
            <a:endParaRPr lang="nb-NO"/>
          </a:p>
        </p:txBody>
      </p:sp>
    </p:spTree>
    <p:extLst>
      <p:ext uri="{BB962C8B-B14F-4D97-AF65-F5344CB8AC3E}">
        <p14:creationId xmlns:p14="http://schemas.microsoft.com/office/powerpoint/2010/main" val="2630041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a:prstGeom prst="rect">
            <a:avLst/>
          </a:prstGeom>
        </p:spPr>
        <p:txBody>
          <a:bodyPr anchor="b"/>
          <a:lstStyle>
            <a:lvl1pPr>
              <a:defRPr sz="2645"/>
            </a:lvl1pPr>
          </a:lstStyle>
          <a:p>
            <a:r>
              <a:rPr lang="en-US"/>
              <a:t>Click to edit Master title style</a:t>
            </a:r>
            <a:endParaRPr lang="en-US" dirty="0"/>
          </a:p>
        </p:txBody>
      </p:sp>
      <p:sp>
        <p:nvSpPr>
          <p:cNvPr id="3" name="Content Placeholder 2"/>
          <p:cNvSpPr>
            <a:spLocks noGrp="1"/>
          </p:cNvSpPr>
          <p:nvPr>
            <p:ph idx="1"/>
          </p:nvPr>
        </p:nvSpPr>
        <p:spPr>
          <a:xfrm>
            <a:off x="3213847" y="1539425"/>
            <a:ext cx="3827085" cy="7598117"/>
          </a:xfrm>
          <a:prstGeom prst="rect">
            <a:avLst/>
          </a:prstGeo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20712" y="3207544"/>
            <a:ext cx="2438192" cy="5942372"/>
          </a:xfrm>
          <a:prstGeom prst="rect">
            <a:avLst/>
          </a:prstGeo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US"/>
              <a:t>Click to edit Master text styles</a:t>
            </a:r>
          </a:p>
        </p:txBody>
      </p:sp>
      <p:sp>
        <p:nvSpPr>
          <p:cNvPr id="5" name="Date Placeholder 4"/>
          <p:cNvSpPr>
            <a:spLocks noGrp="1"/>
          </p:cNvSpPr>
          <p:nvPr>
            <p:ph type="dt" sz="half" idx="10"/>
          </p:nvPr>
        </p:nvSpPr>
        <p:spPr>
          <a:xfrm>
            <a:off x="519728" y="9909729"/>
            <a:ext cx="1700927" cy="569240"/>
          </a:xfrm>
          <a:prstGeom prst="rect">
            <a:avLst/>
          </a:prstGeom>
        </p:spPr>
        <p:txBody>
          <a:bodyPr/>
          <a:lstStyle/>
          <a:p>
            <a:fld id="{D023A2E8-CE29-411E-BC13-3302B93AF1D0}" type="datetimeFigureOut">
              <a:rPr lang="nb-NO" smtClean="0"/>
              <a:t>08.04.2025</a:t>
            </a:fld>
            <a:endParaRPr lang="nb-NO"/>
          </a:p>
        </p:txBody>
      </p:sp>
      <p:sp>
        <p:nvSpPr>
          <p:cNvPr id="6" name="Footer Placeholder 5"/>
          <p:cNvSpPr>
            <a:spLocks noGrp="1"/>
          </p:cNvSpPr>
          <p:nvPr>
            <p:ph type="ftr" sz="quarter" idx="11"/>
          </p:nvPr>
        </p:nvSpPr>
        <p:spPr>
          <a:xfrm>
            <a:off x="2504143" y="9909729"/>
            <a:ext cx="2551390" cy="569240"/>
          </a:xfrm>
          <a:prstGeom prst="rect">
            <a:avLst/>
          </a:prstGeom>
        </p:spPr>
        <p:txBody>
          <a:bodyPr/>
          <a:lstStyle/>
          <a:p>
            <a:endParaRPr lang="nb-NO"/>
          </a:p>
        </p:txBody>
      </p:sp>
      <p:sp>
        <p:nvSpPr>
          <p:cNvPr id="7" name="Slide Number Placeholder 6"/>
          <p:cNvSpPr>
            <a:spLocks noGrp="1"/>
          </p:cNvSpPr>
          <p:nvPr>
            <p:ph type="sldNum" sz="quarter" idx="12"/>
          </p:nvPr>
        </p:nvSpPr>
        <p:spPr>
          <a:xfrm>
            <a:off x="5339020" y="9909729"/>
            <a:ext cx="1700927" cy="569240"/>
          </a:xfrm>
          <a:prstGeom prst="rect">
            <a:avLst/>
          </a:prstGeom>
        </p:spPr>
        <p:txBody>
          <a:bodyPr/>
          <a:lstStyle/>
          <a:p>
            <a:fld id="{258ACFE3-01CE-4288-B71C-5B7E2B8F3E5A}" type="slidenum">
              <a:rPr lang="nb-NO" smtClean="0"/>
              <a:t>‹#›</a:t>
            </a:fld>
            <a:endParaRPr lang="nb-NO"/>
          </a:p>
        </p:txBody>
      </p:sp>
    </p:spTree>
    <p:extLst>
      <p:ext uri="{BB962C8B-B14F-4D97-AF65-F5344CB8AC3E}">
        <p14:creationId xmlns:p14="http://schemas.microsoft.com/office/powerpoint/2010/main" val="1069185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a:prstGeom prst="rect">
            <a:avLst/>
          </a:prstGeom>
        </p:spPr>
        <p:txBody>
          <a:bodyPr anchor="b"/>
          <a:lstStyle>
            <a:lvl1pPr>
              <a:defRPr sz="2645"/>
            </a:lvl1pPr>
          </a:lstStyle>
          <a:p>
            <a:r>
              <a:rPr lang="en-US"/>
              <a:t>Click to edit Master title style</a:t>
            </a:r>
            <a:endParaRPr lang="en-US" dirty="0"/>
          </a:p>
        </p:txBody>
      </p:sp>
      <p:sp>
        <p:nvSpPr>
          <p:cNvPr id="3" name="Picture Placeholder 2"/>
          <p:cNvSpPr>
            <a:spLocks noGrp="1" noChangeAspect="1"/>
          </p:cNvSpPr>
          <p:nvPr>
            <p:ph type="pic" idx="1"/>
          </p:nvPr>
        </p:nvSpPr>
        <p:spPr>
          <a:xfrm>
            <a:off x="3213847" y="1539425"/>
            <a:ext cx="3827085" cy="7598117"/>
          </a:xfrm>
          <a:prstGeom prst="rect">
            <a:avLst/>
          </a:prstGeo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en-US"/>
              <a:t>Click icon to add picture</a:t>
            </a:r>
            <a:endParaRPr lang="en-US" dirty="0"/>
          </a:p>
        </p:txBody>
      </p:sp>
      <p:sp>
        <p:nvSpPr>
          <p:cNvPr id="4" name="Text Placeholder 3"/>
          <p:cNvSpPr>
            <a:spLocks noGrp="1"/>
          </p:cNvSpPr>
          <p:nvPr>
            <p:ph type="body" sz="half" idx="2"/>
          </p:nvPr>
        </p:nvSpPr>
        <p:spPr>
          <a:xfrm>
            <a:off x="520712" y="3207544"/>
            <a:ext cx="2438192" cy="5942372"/>
          </a:xfrm>
          <a:prstGeom prst="rect">
            <a:avLst/>
          </a:prstGeo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US"/>
              <a:t>Click to edit Master text styles</a:t>
            </a:r>
          </a:p>
        </p:txBody>
      </p:sp>
      <p:sp>
        <p:nvSpPr>
          <p:cNvPr id="5" name="Date Placeholder 4"/>
          <p:cNvSpPr>
            <a:spLocks noGrp="1"/>
          </p:cNvSpPr>
          <p:nvPr>
            <p:ph type="dt" sz="half" idx="10"/>
          </p:nvPr>
        </p:nvSpPr>
        <p:spPr>
          <a:xfrm>
            <a:off x="519728" y="9909729"/>
            <a:ext cx="1700927" cy="569240"/>
          </a:xfrm>
          <a:prstGeom prst="rect">
            <a:avLst/>
          </a:prstGeom>
        </p:spPr>
        <p:txBody>
          <a:bodyPr/>
          <a:lstStyle/>
          <a:p>
            <a:fld id="{D023A2E8-CE29-411E-BC13-3302B93AF1D0}" type="datetimeFigureOut">
              <a:rPr lang="nb-NO" smtClean="0"/>
              <a:t>08.04.2025</a:t>
            </a:fld>
            <a:endParaRPr lang="nb-NO"/>
          </a:p>
        </p:txBody>
      </p:sp>
      <p:sp>
        <p:nvSpPr>
          <p:cNvPr id="6" name="Footer Placeholder 5"/>
          <p:cNvSpPr>
            <a:spLocks noGrp="1"/>
          </p:cNvSpPr>
          <p:nvPr>
            <p:ph type="ftr" sz="quarter" idx="11"/>
          </p:nvPr>
        </p:nvSpPr>
        <p:spPr>
          <a:xfrm>
            <a:off x="2504143" y="9909729"/>
            <a:ext cx="2551390" cy="569240"/>
          </a:xfrm>
          <a:prstGeom prst="rect">
            <a:avLst/>
          </a:prstGeom>
        </p:spPr>
        <p:txBody>
          <a:bodyPr/>
          <a:lstStyle/>
          <a:p>
            <a:endParaRPr lang="nb-NO"/>
          </a:p>
        </p:txBody>
      </p:sp>
      <p:sp>
        <p:nvSpPr>
          <p:cNvPr id="7" name="Slide Number Placeholder 6"/>
          <p:cNvSpPr>
            <a:spLocks noGrp="1"/>
          </p:cNvSpPr>
          <p:nvPr>
            <p:ph type="sldNum" sz="quarter" idx="12"/>
          </p:nvPr>
        </p:nvSpPr>
        <p:spPr>
          <a:xfrm>
            <a:off x="5339020" y="9909729"/>
            <a:ext cx="1700927" cy="569240"/>
          </a:xfrm>
          <a:prstGeom prst="rect">
            <a:avLst/>
          </a:prstGeom>
        </p:spPr>
        <p:txBody>
          <a:bodyPr/>
          <a:lstStyle/>
          <a:p>
            <a:fld id="{258ACFE3-01CE-4288-B71C-5B7E2B8F3E5A}" type="slidenum">
              <a:rPr lang="nb-NO" smtClean="0"/>
              <a:t>‹#›</a:t>
            </a:fld>
            <a:endParaRPr lang="nb-NO"/>
          </a:p>
        </p:txBody>
      </p:sp>
    </p:spTree>
    <p:extLst>
      <p:ext uri="{BB962C8B-B14F-4D97-AF65-F5344CB8AC3E}">
        <p14:creationId xmlns:p14="http://schemas.microsoft.com/office/powerpoint/2010/main" val="463985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476338" y="1948337"/>
            <a:ext cx="6520220" cy="2066590"/>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519728" y="2846200"/>
            <a:ext cx="6520220" cy="678385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19728" y="9909729"/>
            <a:ext cx="1700927" cy="569240"/>
          </a:xfrm>
          <a:prstGeom prst="rect">
            <a:avLst/>
          </a:prstGeom>
        </p:spPr>
        <p:txBody>
          <a:bodyPr/>
          <a:lstStyle/>
          <a:p>
            <a:fld id="{D023A2E8-CE29-411E-BC13-3302B93AF1D0}" type="datetimeFigureOut">
              <a:rPr lang="nb-NO" smtClean="0"/>
              <a:t>08.04.2025</a:t>
            </a:fld>
            <a:endParaRPr lang="nb-NO"/>
          </a:p>
        </p:txBody>
      </p:sp>
      <p:sp>
        <p:nvSpPr>
          <p:cNvPr id="5" name="Footer Placeholder 4"/>
          <p:cNvSpPr>
            <a:spLocks noGrp="1"/>
          </p:cNvSpPr>
          <p:nvPr>
            <p:ph type="ftr" sz="quarter" idx="11"/>
          </p:nvPr>
        </p:nvSpPr>
        <p:spPr>
          <a:xfrm>
            <a:off x="2504143" y="9909729"/>
            <a:ext cx="2551390" cy="569240"/>
          </a:xfrm>
          <a:prstGeom prst="rect">
            <a:avLst/>
          </a:prstGeom>
        </p:spPr>
        <p:txBody>
          <a:bodyPr/>
          <a:lstStyle/>
          <a:p>
            <a:endParaRPr lang="nb-NO"/>
          </a:p>
        </p:txBody>
      </p:sp>
      <p:sp>
        <p:nvSpPr>
          <p:cNvPr id="6" name="Slide Number Placeholder 5"/>
          <p:cNvSpPr>
            <a:spLocks noGrp="1"/>
          </p:cNvSpPr>
          <p:nvPr>
            <p:ph type="sldNum" sz="quarter" idx="12"/>
          </p:nvPr>
        </p:nvSpPr>
        <p:spPr>
          <a:xfrm>
            <a:off x="5339020" y="9909729"/>
            <a:ext cx="1700927" cy="569240"/>
          </a:xfrm>
          <a:prstGeom prst="rect">
            <a:avLst/>
          </a:prstGeom>
        </p:spPr>
        <p:txBody>
          <a:bodyPr/>
          <a:lstStyle/>
          <a:p>
            <a:fld id="{258ACFE3-01CE-4288-B71C-5B7E2B8F3E5A}" type="slidenum">
              <a:rPr lang="nb-NO" smtClean="0"/>
              <a:t>‹#›</a:t>
            </a:fld>
            <a:endParaRPr lang="nb-NO"/>
          </a:p>
        </p:txBody>
      </p:sp>
    </p:spTree>
    <p:extLst>
      <p:ext uri="{BB962C8B-B14F-4D97-AF65-F5344CB8AC3E}">
        <p14:creationId xmlns:p14="http://schemas.microsoft.com/office/powerpoint/2010/main" val="2474016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19728" y="569240"/>
            <a:ext cx="4795669" cy="906081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19728" y="9909729"/>
            <a:ext cx="1700927" cy="569240"/>
          </a:xfrm>
          <a:prstGeom prst="rect">
            <a:avLst/>
          </a:prstGeom>
        </p:spPr>
        <p:txBody>
          <a:bodyPr/>
          <a:lstStyle/>
          <a:p>
            <a:fld id="{D023A2E8-CE29-411E-BC13-3302B93AF1D0}" type="datetimeFigureOut">
              <a:rPr lang="nb-NO" smtClean="0"/>
              <a:t>08.04.2025</a:t>
            </a:fld>
            <a:endParaRPr lang="nb-NO"/>
          </a:p>
        </p:txBody>
      </p:sp>
      <p:sp>
        <p:nvSpPr>
          <p:cNvPr id="5" name="Footer Placeholder 4"/>
          <p:cNvSpPr>
            <a:spLocks noGrp="1"/>
          </p:cNvSpPr>
          <p:nvPr>
            <p:ph type="ftr" sz="quarter" idx="11"/>
          </p:nvPr>
        </p:nvSpPr>
        <p:spPr>
          <a:xfrm>
            <a:off x="2504143" y="9909729"/>
            <a:ext cx="2551390" cy="569240"/>
          </a:xfrm>
          <a:prstGeom prst="rect">
            <a:avLst/>
          </a:prstGeom>
        </p:spPr>
        <p:txBody>
          <a:bodyPr/>
          <a:lstStyle/>
          <a:p>
            <a:endParaRPr lang="nb-NO"/>
          </a:p>
        </p:txBody>
      </p:sp>
      <p:sp>
        <p:nvSpPr>
          <p:cNvPr id="6" name="Slide Number Placeholder 5"/>
          <p:cNvSpPr>
            <a:spLocks noGrp="1"/>
          </p:cNvSpPr>
          <p:nvPr>
            <p:ph type="sldNum" sz="quarter" idx="12"/>
          </p:nvPr>
        </p:nvSpPr>
        <p:spPr>
          <a:xfrm>
            <a:off x="5339020" y="9909729"/>
            <a:ext cx="1700927" cy="569240"/>
          </a:xfrm>
          <a:prstGeom prst="rect">
            <a:avLst/>
          </a:prstGeom>
        </p:spPr>
        <p:txBody>
          <a:bodyPr/>
          <a:lstStyle/>
          <a:p>
            <a:fld id="{258ACFE3-01CE-4288-B71C-5B7E2B8F3E5A}" type="slidenum">
              <a:rPr lang="nb-NO" smtClean="0"/>
              <a:t>‹#›</a:t>
            </a:fld>
            <a:endParaRPr lang="nb-NO"/>
          </a:p>
        </p:txBody>
      </p:sp>
    </p:spTree>
    <p:extLst>
      <p:ext uri="{BB962C8B-B14F-4D97-AF65-F5344CB8AC3E}">
        <p14:creationId xmlns:p14="http://schemas.microsoft.com/office/powerpoint/2010/main" val="33540081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60598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B6B6E-89EC-4361-9002-F67BBC3A5BDE}"/>
              </a:ext>
            </a:extLst>
          </p:cNvPr>
          <p:cNvSpPr>
            <a:spLocks noGrp="1"/>
          </p:cNvSpPr>
          <p:nvPr>
            <p:ph type="title"/>
          </p:nvPr>
        </p:nvSpPr>
        <p:spPr/>
        <p:txBody>
          <a:bodyPr/>
          <a:lstStyle/>
          <a:p>
            <a:r>
              <a:rPr lang="en-US"/>
              <a:t>Click to edit Master title style</a:t>
            </a:r>
            <a:endParaRPr lang="nb-NO"/>
          </a:p>
        </p:txBody>
      </p:sp>
    </p:spTree>
    <p:extLst>
      <p:ext uri="{BB962C8B-B14F-4D97-AF65-F5344CB8AC3E}">
        <p14:creationId xmlns:p14="http://schemas.microsoft.com/office/powerpoint/2010/main" val="3354312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Background pattern, icon&#10;&#10;Description automatically generated">
            <a:extLst>
              <a:ext uri="{FF2B5EF4-FFF2-40B4-BE49-F238E27FC236}">
                <a16:creationId xmlns:a16="http://schemas.microsoft.com/office/drawing/2014/main" id="{135C1172-EEF9-494E-9676-FB37F25486B3}"/>
              </a:ext>
            </a:extLst>
          </p:cNvPr>
          <p:cNvPicPr>
            <a:picLocks noGrp="1" noRot="1" noChangeAspect="1" noMove="1" noResize="1" noEditPoints="1" noAdjustHandles="1" noChangeArrowheads="1" noChangeShapeType="1" noCrop="1"/>
          </p:cNvPicPr>
          <p:nvPr userDrawn="1"/>
        </p:nvPicPr>
        <p:blipFill>
          <a:blip r:embed="rId15">
            <a:extLst>
              <a:ext uri="{28A0092B-C50C-407E-A947-70E740481C1C}">
                <a14:useLocalDpi xmlns:a14="http://schemas.microsoft.com/office/drawing/2010/main" val="0"/>
              </a:ext>
            </a:extLst>
          </a:blip>
          <a:stretch>
            <a:fillRect/>
          </a:stretch>
        </p:blipFill>
        <p:spPr>
          <a:xfrm>
            <a:off x="519" y="0"/>
            <a:ext cx="7558636" cy="10691813"/>
          </a:xfrm>
          <a:prstGeom prst="rect">
            <a:avLst/>
          </a:prstGeom>
        </p:spPr>
      </p:pic>
      <p:sp>
        <p:nvSpPr>
          <p:cNvPr id="9" name="Title Placeholder 8">
            <a:extLst>
              <a:ext uri="{FF2B5EF4-FFF2-40B4-BE49-F238E27FC236}">
                <a16:creationId xmlns:a16="http://schemas.microsoft.com/office/drawing/2014/main" id="{3C0C0ECD-4456-4F1A-9821-55854040374A}"/>
              </a:ext>
            </a:extLst>
          </p:cNvPr>
          <p:cNvSpPr>
            <a:spLocks noGrp="1"/>
          </p:cNvSpPr>
          <p:nvPr>
            <p:ph type="title"/>
          </p:nvPr>
        </p:nvSpPr>
        <p:spPr>
          <a:xfrm>
            <a:off x="519113" y="569915"/>
            <a:ext cx="6521450" cy="1453758"/>
          </a:xfrm>
          <a:prstGeom prst="rect">
            <a:avLst/>
          </a:prstGeom>
        </p:spPr>
        <p:txBody>
          <a:bodyPr vert="horz" lIns="91440" tIns="45720" rIns="91440" bIns="45720" rtlCol="0" anchor="ctr">
            <a:normAutofit/>
          </a:bodyPr>
          <a:lstStyle/>
          <a:p>
            <a:r>
              <a:rPr lang="en-US" dirty="0"/>
              <a:t>Legg inn </a:t>
            </a:r>
            <a:r>
              <a:rPr lang="en-US" dirty="0" err="1"/>
              <a:t>tittel</a:t>
            </a:r>
            <a:r>
              <a:rPr lang="en-US" dirty="0"/>
              <a:t> her, </a:t>
            </a:r>
            <a:r>
              <a:rPr lang="en-US" dirty="0" err="1"/>
              <a:t>kan</a:t>
            </a:r>
            <a:r>
              <a:rPr lang="en-US" dirty="0"/>
              <a:t> </a:t>
            </a:r>
            <a:r>
              <a:rPr lang="en-US" dirty="0" err="1"/>
              <a:t>være</a:t>
            </a:r>
            <a:r>
              <a:rPr lang="en-US" dirty="0"/>
              <a:t> </a:t>
            </a:r>
            <a:r>
              <a:rPr lang="en-US" dirty="0" err="1"/>
              <a:t>inntil</a:t>
            </a:r>
            <a:r>
              <a:rPr lang="en-US" dirty="0"/>
              <a:t> over to </a:t>
            </a:r>
            <a:r>
              <a:rPr lang="en-US" dirty="0" err="1"/>
              <a:t>linjer</a:t>
            </a:r>
            <a:r>
              <a:rPr lang="en-US" dirty="0"/>
              <a:t>.</a:t>
            </a:r>
            <a:endParaRPr lang="nb-NO" dirty="0"/>
          </a:p>
        </p:txBody>
      </p:sp>
      <p:sp>
        <p:nvSpPr>
          <p:cNvPr id="10" name="Text Placeholder 9">
            <a:extLst>
              <a:ext uri="{FF2B5EF4-FFF2-40B4-BE49-F238E27FC236}">
                <a16:creationId xmlns:a16="http://schemas.microsoft.com/office/drawing/2014/main" id="{4D06E65E-7285-4C71-98DC-3ACA666D20F7}"/>
              </a:ext>
            </a:extLst>
          </p:cNvPr>
          <p:cNvSpPr>
            <a:spLocks noGrp="1"/>
          </p:cNvSpPr>
          <p:nvPr>
            <p:ph type="body" idx="1"/>
          </p:nvPr>
        </p:nvSpPr>
        <p:spPr>
          <a:xfrm>
            <a:off x="519113" y="2368446"/>
            <a:ext cx="2898644" cy="1573967"/>
          </a:xfrm>
          <a:prstGeom prst="rect">
            <a:avLst/>
          </a:prstGeom>
        </p:spPr>
        <p:txBody>
          <a:bodyPr vert="horz" lIns="91440" tIns="45720" rIns="91440" bIns="45720" rtlCol="0">
            <a:normAutofit/>
          </a:bodyPr>
          <a:lstStyle/>
          <a:p>
            <a:pPr lvl="0"/>
            <a:r>
              <a:rPr lang="nb-NO" baseline="0" dirty="0">
                <a:solidFill>
                  <a:schemeClr val="bg1"/>
                </a:solidFill>
              </a:rPr>
              <a:t>Her kan man legge inn en kort ingress. Det burde være en kort beskrivelse av hva forskningsprosjektet omhandler. Teksten kan ikke være lengre enn dette tekstfeltet.</a:t>
            </a:r>
            <a:endParaRPr lang="nb-NO" dirty="0"/>
          </a:p>
        </p:txBody>
      </p:sp>
      <p:sp>
        <p:nvSpPr>
          <p:cNvPr id="11" name="Text Placeholder 9">
            <a:extLst>
              <a:ext uri="{FF2B5EF4-FFF2-40B4-BE49-F238E27FC236}">
                <a16:creationId xmlns:a16="http://schemas.microsoft.com/office/drawing/2014/main" id="{A6643A22-EC4B-418F-BD6F-AC8978B8E3FB}"/>
              </a:ext>
            </a:extLst>
          </p:cNvPr>
          <p:cNvSpPr txBox="1">
            <a:spLocks/>
          </p:cNvSpPr>
          <p:nvPr userDrawn="1"/>
        </p:nvSpPr>
        <p:spPr>
          <a:xfrm>
            <a:off x="3936351" y="2368446"/>
            <a:ext cx="2898644" cy="1573967"/>
          </a:xfrm>
          <a:prstGeom prst="rect">
            <a:avLst/>
          </a:prstGeom>
        </p:spPr>
        <p:txBody>
          <a:bodyPr vert="horz" lIns="91440" tIns="45720" rIns="91440" bIns="45720" rtlCol="0">
            <a:normAutofit/>
          </a:bodyPr>
          <a:lstStyle>
            <a:lvl1pPr marL="0" indent="0" algn="l" defTabSz="755934" rtl="0" eaLnBrk="1" latinLnBrk="0" hangingPunct="1">
              <a:lnSpc>
                <a:spcPct val="90000"/>
              </a:lnSpc>
              <a:spcBef>
                <a:spcPts val="827"/>
              </a:spcBef>
              <a:buFont typeface="Arial" panose="020B0604020202020204" pitchFamily="34" charset="0"/>
              <a:buNone/>
              <a:defRPr sz="1600" kern="1200" baseline="0">
                <a:solidFill>
                  <a:schemeClr val="bg1"/>
                </a:solidFill>
                <a:latin typeface="Open Sans Semibold" panose="020B0706030804020204" pitchFamily="34" charset="0"/>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endParaRPr lang="nb-NO" baseline="0" dirty="0">
              <a:latin typeface="Open Sans" panose="020B0606030504020204" pitchFamily="34" charset="0"/>
            </a:endParaRPr>
          </a:p>
        </p:txBody>
      </p:sp>
    </p:spTree>
    <p:extLst>
      <p:ext uri="{BB962C8B-B14F-4D97-AF65-F5344CB8AC3E}">
        <p14:creationId xmlns:p14="http://schemas.microsoft.com/office/powerpoint/2010/main" val="12401597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755934" rtl="0" eaLnBrk="1" latinLnBrk="0" hangingPunct="1">
        <a:lnSpc>
          <a:spcPct val="90000"/>
        </a:lnSpc>
        <a:spcBef>
          <a:spcPct val="0"/>
        </a:spcBef>
        <a:buNone/>
        <a:defRPr sz="3637" kern="1200" baseline="0">
          <a:solidFill>
            <a:schemeClr val="bg1"/>
          </a:solidFill>
          <a:latin typeface="Open Sans bold" panose="020B0806030504020204" pitchFamily="34" charset="0"/>
          <a:ea typeface="+mj-ea"/>
          <a:cs typeface="+mj-cs"/>
        </a:defRPr>
      </a:lvl1pPr>
    </p:titleStyle>
    <p:bodyStyle>
      <a:lvl1pPr marL="0" indent="0" algn="l" defTabSz="755934" rtl="0" eaLnBrk="1" latinLnBrk="0" hangingPunct="1">
        <a:lnSpc>
          <a:spcPct val="90000"/>
        </a:lnSpc>
        <a:spcBef>
          <a:spcPts val="827"/>
        </a:spcBef>
        <a:buFont typeface="Arial" panose="020B0604020202020204" pitchFamily="34" charset="0"/>
        <a:buNone/>
        <a:defRPr sz="1600" kern="1200" baseline="0">
          <a:solidFill>
            <a:schemeClr val="bg1"/>
          </a:solidFill>
          <a:latin typeface="Open Sans Semibold" panose="020B0706030804020204" pitchFamily="34" charset="0"/>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ona.dixon.gundersen@unn.no" TargetMode="External"/><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uit.no/research/fggeriat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BC876-3DA5-46E3-96BD-B62A03E49B4C}"/>
              </a:ext>
            </a:extLst>
          </p:cNvPr>
          <p:cNvSpPr>
            <a:spLocks noGrp="1"/>
          </p:cNvSpPr>
          <p:nvPr>
            <p:ph type="title"/>
          </p:nvPr>
        </p:nvSpPr>
        <p:spPr/>
        <p:txBody>
          <a:bodyPr/>
          <a:lstStyle/>
          <a:p>
            <a:pPr algn="ctr"/>
            <a:r>
              <a:rPr lang="nb-NO" dirty="0"/>
              <a:t>«NORFRAIL – Skrøpelighet i akuttmottaket»</a:t>
            </a:r>
          </a:p>
        </p:txBody>
      </p:sp>
      <p:pic>
        <p:nvPicPr>
          <p:cNvPr id="11" name="Plassholder for bilde 10">
            <a:extLst>
              <a:ext uri="{FF2B5EF4-FFF2-40B4-BE49-F238E27FC236}">
                <a16:creationId xmlns:a16="http://schemas.microsoft.com/office/drawing/2014/main" id="{EA7A97B6-463A-453B-992D-66C5324AB2AD}"/>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t="2321" b="2321"/>
          <a:stretch>
            <a:fillRect/>
          </a:stretch>
        </p:blipFill>
        <p:spPr>
          <a:xfrm>
            <a:off x="3662346" y="3108767"/>
            <a:ext cx="3795024" cy="2714431"/>
          </a:xfrm>
        </p:spPr>
      </p:pic>
      <p:sp>
        <p:nvSpPr>
          <p:cNvPr id="6" name="Text Placeholder 5">
            <a:extLst>
              <a:ext uri="{FF2B5EF4-FFF2-40B4-BE49-F238E27FC236}">
                <a16:creationId xmlns:a16="http://schemas.microsoft.com/office/drawing/2014/main" id="{C0C973DB-65F1-4E07-ABE0-F8F05BFAA80A}"/>
              </a:ext>
            </a:extLst>
          </p:cNvPr>
          <p:cNvSpPr>
            <a:spLocks noGrp="1"/>
          </p:cNvSpPr>
          <p:nvPr>
            <p:ph type="body" sz="quarter" idx="16"/>
          </p:nvPr>
        </p:nvSpPr>
        <p:spPr>
          <a:xfrm>
            <a:off x="3662346" y="1946683"/>
            <a:ext cx="3378217" cy="1573213"/>
          </a:xfrm>
        </p:spPr>
        <p:txBody>
          <a:bodyPr/>
          <a:lstStyle/>
          <a:p>
            <a:r>
              <a:rPr lang="nb-NO" dirty="0"/>
              <a:t>Mona Dixon Gundersen</a:t>
            </a:r>
          </a:p>
          <a:p>
            <a:r>
              <a:rPr lang="nb-NO" dirty="0">
                <a:hlinkClick r:id="rId3"/>
              </a:rPr>
              <a:t>Mona.dixon.gundersen@unn.no</a:t>
            </a:r>
            <a:endParaRPr lang="nb-NO" dirty="0"/>
          </a:p>
          <a:p>
            <a:r>
              <a:rPr lang="nb-NO" dirty="0"/>
              <a:t>Tlf. 77798916</a:t>
            </a:r>
          </a:p>
        </p:txBody>
      </p:sp>
      <p:sp>
        <p:nvSpPr>
          <p:cNvPr id="7" name="Text Placeholder 6">
            <a:extLst>
              <a:ext uri="{FF2B5EF4-FFF2-40B4-BE49-F238E27FC236}">
                <a16:creationId xmlns:a16="http://schemas.microsoft.com/office/drawing/2014/main" id="{606992B6-0759-4462-B40B-1AB99F338A98}"/>
              </a:ext>
            </a:extLst>
          </p:cNvPr>
          <p:cNvSpPr>
            <a:spLocks noGrp="1"/>
          </p:cNvSpPr>
          <p:nvPr>
            <p:ph type="body" sz="quarter" idx="17"/>
          </p:nvPr>
        </p:nvSpPr>
        <p:spPr>
          <a:xfrm>
            <a:off x="304800" y="4018845"/>
            <a:ext cx="3183467" cy="6378222"/>
          </a:xfrm>
        </p:spPr>
        <p:txBody>
          <a:bodyPr>
            <a:normAutofit/>
          </a:bodyPr>
          <a:lstStyle/>
          <a:p>
            <a:r>
              <a:rPr lang="nb-NO" dirty="0"/>
              <a:t>Kan skrøpelighet reverseres? Finnes biomarkører for skrøpelighet? Hvilke tiltak er mest effektive, og hvilken gruppe av pasienter bør det fokuseres på? Er det enkelte risikofaktorer vi bør ta særlig hensyn til?</a:t>
            </a:r>
          </a:p>
          <a:p>
            <a:r>
              <a:rPr lang="nb-NO" dirty="0"/>
              <a:t>Det er mange spørsmål vi bør besvare, og vil gjerne invitere deg å bli med på laget!</a:t>
            </a:r>
            <a:br>
              <a:rPr lang="nb-NO" dirty="0"/>
            </a:br>
            <a:r>
              <a:rPr lang="nb-NO" dirty="0"/>
              <a:t>Forskningsgruppe i geriatri </a:t>
            </a:r>
            <a:r>
              <a:rPr lang="nb-NO" dirty="0">
                <a:hlinkClick r:id="rId4"/>
              </a:rPr>
              <a:t>https://uit.no/research/fggeriatri</a:t>
            </a:r>
            <a:r>
              <a:rPr lang="nb-NO" dirty="0"/>
              <a:t> er en ung, men engasjert gruppe med for tiden 3 aktive </a:t>
            </a:r>
            <a:r>
              <a:rPr lang="nb-NO" dirty="0" err="1"/>
              <a:t>PhD</a:t>
            </a:r>
            <a:r>
              <a:rPr lang="nb-NO" dirty="0"/>
              <a:t> stipendiater. Alle i gruppen er også praktiserende klinikere, med forskjellig bakgrunn.</a:t>
            </a:r>
          </a:p>
          <a:p>
            <a:r>
              <a:rPr lang="nb-NO" dirty="0"/>
              <a:t>Hvis du blir med i prosjektet, kommer du til å bidra til innsamling av data direkte fra akutt innlagte pasienter og fra pasientjournal. Fleksibel, men givende hverdag </a:t>
            </a:r>
            <a:r>
              <a:rPr lang="nb-NO" dirty="0">
                <a:sym typeface="Wingdings" panose="05000000000000000000" pitchFamily="2" charset="2"/>
              </a:rPr>
              <a:t></a:t>
            </a:r>
          </a:p>
          <a:p>
            <a:r>
              <a:rPr lang="nb-NO" dirty="0">
                <a:sym typeface="Wingdings" panose="05000000000000000000" pitchFamily="2" charset="2"/>
              </a:rPr>
              <a:t>Vi samarbeider med nasjonale og internasjonale forskere, slik at du også kommer til å få input fra andre forskningsmiljø </a:t>
            </a:r>
          </a:p>
          <a:p>
            <a:endParaRPr lang="nb-NO" dirty="0">
              <a:sym typeface="Wingdings" panose="05000000000000000000" pitchFamily="2" charset="2"/>
            </a:endParaRPr>
          </a:p>
          <a:p>
            <a:r>
              <a:rPr lang="nb-NO" sz="1200" dirty="0">
                <a:sym typeface="Wingdings" panose="05000000000000000000" pitchFamily="2" charset="2"/>
              </a:rPr>
              <a:t>Bilde øverst: forskningsgruppes samling på </a:t>
            </a:r>
            <a:r>
              <a:rPr lang="nb-NO" sz="1200" dirty="0" err="1">
                <a:sym typeface="Wingdings" panose="05000000000000000000" pitchFamily="2" charset="2"/>
              </a:rPr>
              <a:t>Ardna</a:t>
            </a:r>
            <a:r>
              <a:rPr lang="nb-NO" sz="1200" dirty="0">
                <a:sym typeface="Wingdings" panose="05000000000000000000" pitchFamily="2" charset="2"/>
              </a:rPr>
              <a:t> med prof. Torgeir Bruun Wyller.</a:t>
            </a:r>
          </a:p>
          <a:p>
            <a:r>
              <a:rPr lang="nb-NO" sz="1200" dirty="0">
                <a:sym typeface="Wingdings" panose="05000000000000000000" pitchFamily="2" charset="2"/>
              </a:rPr>
              <a:t>Bilde nederst: NORFRAIL logo.</a:t>
            </a:r>
          </a:p>
        </p:txBody>
      </p:sp>
      <p:sp>
        <p:nvSpPr>
          <p:cNvPr id="8" name="TekstSylinder 7">
            <a:extLst>
              <a:ext uri="{FF2B5EF4-FFF2-40B4-BE49-F238E27FC236}">
                <a16:creationId xmlns:a16="http://schemas.microsoft.com/office/drawing/2014/main" id="{F3D08A62-40A4-4507-AC1B-32A8F84DE78D}"/>
              </a:ext>
            </a:extLst>
          </p:cNvPr>
          <p:cNvSpPr txBox="1"/>
          <p:nvPr/>
        </p:nvSpPr>
        <p:spPr>
          <a:xfrm>
            <a:off x="304800" y="1794934"/>
            <a:ext cx="2992121" cy="2062103"/>
          </a:xfrm>
          <a:prstGeom prst="rect">
            <a:avLst/>
          </a:prstGeom>
          <a:noFill/>
        </p:spPr>
        <p:txBody>
          <a:bodyPr wrap="square" rtlCol="0">
            <a:spAutoFit/>
          </a:bodyPr>
          <a:lstStyle/>
          <a:p>
            <a:r>
              <a:rPr lang="nb-NO"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Vi vil gjerne invitere deg til en spennende forskning på skrøpelighet i Tromsø! Prosjektet NORFRAIL skal undersøke utfall og intervensjoner for pasienter med skrøpelighet ved akutt innleggelse.</a:t>
            </a:r>
          </a:p>
        </p:txBody>
      </p:sp>
      <p:pic>
        <p:nvPicPr>
          <p:cNvPr id="1026" name="Picture 2" descr="Image caption">
            <a:extLst>
              <a:ext uri="{FF2B5EF4-FFF2-40B4-BE49-F238E27FC236}">
                <a16:creationId xmlns:a16="http://schemas.microsoft.com/office/drawing/2014/main" id="{8085F1E1-C1E7-9185-F82C-63398819AD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62346" y="6309360"/>
            <a:ext cx="3795024" cy="35255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970619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Owner xmlns="899a1049-3bb6-4301-9939-3f4b407df68a">
      <UserInfo>
        <DisplayName/>
        <AccountId xsi:nil="true"/>
        <AccountType/>
      </UserInfo>
    </Owner>
    <Distribution_Groups xmlns="899a1049-3bb6-4301-9939-3f4b407df68a" xsi:nil="true"/>
    <Math_Settings xmlns="899a1049-3bb6-4301-9939-3f4b407df68a" xsi:nil="true"/>
    <Has_Leaders_Only_SectionGroup xmlns="899a1049-3bb6-4301-9939-3f4b407df68a" xsi:nil="true"/>
    <Is_Collaboration_Space_Locked xmlns="899a1049-3bb6-4301-9939-3f4b407df68a" xsi:nil="true"/>
    <Templates xmlns="899a1049-3bb6-4301-9939-3f4b407df68a" xsi:nil="true"/>
    <Invited_Members xmlns="899a1049-3bb6-4301-9939-3f4b407df68a" xsi:nil="true"/>
    <LMS_Mappings xmlns="899a1049-3bb6-4301-9939-3f4b407df68a" xsi:nil="true"/>
    <Leaders xmlns="899a1049-3bb6-4301-9939-3f4b407df68a">
      <UserInfo>
        <DisplayName/>
        <AccountId xsi:nil="true"/>
        <AccountType/>
      </UserInfo>
    </Leaders>
    <Self_Registration_Enabled xmlns="899a1049-3bb6-4301-9939-3f4b407df68a" xsi:nil="true"/>
    <Teams_Channel_Section_Location xmlns="899a1049-3bb6-4301-9939-3f4b407df68a" xsi:nil="true"/>
    <CultureName xmlns="899a1049-3bb6-4301-9939-3f4b407df68a" xsi:nil="true"/>
    <IsNotebookLocked xmlns="899a1049-3bb6-4301-9939-3f4b407df68a" xsi:nil="true"/>
    <NotebookType xmlns="899a1049-3bb6-4301-9939-3f4b407df68a" xsi:nil="true"/>
    <FolderType xmlns="899a1049-3bb6-4301-9939-3f4b407df68a" xsi:nil="true"/>
    <Members xmlns="899a1049-3bb6-4301-9939-3f4b407df68a">
      <UserInfo>
        <DisplayName/>
        <AccountId xsi:nil="true"/>
        <AccountType/>
      </UserInfo>
    </Members>
    <Member_Groups xmlns="899a1049-3bb6-4301-9939-3f4b407df68a">
      <UserInfo>
        <DisplayName/>
        <AccountId xsi:nil="true"/>
        <AccountType/>
      </UserInfo>
    </Member_Groups>
    <DefaultSectionNames xmlns="899a1049-3bb6-4301-9939-3f4b407df68a" xsi:nil="true"/>
    <AppVersion xmlns="899a1049-3bb6-4301-9939-3f4b407df68a" xsi:nil="true"/>
    <TeamsChannelId xmlns="899a1049-3bb6-4301-9939-3f4b407df68a" xsi:nil="true"/>
    <Invited_Leaders xmlns="899a1049-3bb6-4301-9939-3f4b407df68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F78998370C5F54FAA9396A9008162AC" ma:contentTypeVersion="33" ma:contentTypeDescription="Create a new document." ma:contentTypeScope="" ma:versionID="2de952e21b764d67d59a513b4d018c2b">
  <xsd:schema xmlns:xsd="http://www.w3.org/2001/XMLSchema" xmlns:xs="http://www.w3.org/2001/XMLSchema" xmlns:p="http://schemas.microsoft.com/office/2006/metadata/properties" xmlns:ns2="899a1049-3bb6-4301-9939-3f4b407df68a" xmlns:ns3="3131ee4c-19cd-4f20-89f6-1a0cc00bbbe6" targetNamespace="http://schemas.microsoft.com/office/2006/metadata/properties" ma:root="true" ma:fieldsID="f74f18932f17bb34aadd2c6e2c46b75b" ns2:_="" ns3:_="">
    <xsd:import namespace="899a1049-3bb6-4301-9939-3f4b407df68a"/>
    <xsd:import namespace="3131ee4c-19cd-4f20-89f6-1a0cc00bbbe6"/>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Leaders" minOccurs="0"/>
                <xsd:element ref="ns2:Members" minOccurs="0"/>
                <xsd:element ref="ns2:Member_Groups" minOccurs="0"/>
                <xsd:element ref="ns2:Distribution_Groups" minOccurs="0"/>
                <xsd:element ref="ns2:LMS_Mappings" minOccurs="0"/>
                <xsd:element ref="ns2:Invited_Leaders" minOccurs="0"/>
                <xsd:element ref="ns2:Invited_Members" minOccurs="0"/>
                <xsd:element ref="ns2:Self_Registration_Enabled" minOccurs="0"/>
                <xsd:element ref="ns2:Has_Leaders_Only_SectionGroup" minOccurs="0"/>
                <xsd:element ref="ns2:Is_Collaboration_Space_Locked" minOccurs="0"/>
                <xsd:element ref="ns2:IsNotebookLocked" minOccurs="0"/>
                <xsd:element ref="ns2:Teams_Channel_Section_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9a1049-3bb6-4301-9939-3f4b407df68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NotebookType" ma:index="20" nillable="true" ma:displayName="Notebook Type" ma:internalName="NotebookType">
      <xsd:simpleType>
        <xsd:restriction base="dms:Text"/>
      </xsd:simpleType>
    </xsd:element>
    <xsd:element name="FolderType" ma:index="21" nillable="true" ma:displayName="Folder Type" ma:internalName="FolderType">
      <xsd:simpleType>
        <xsd:restriction base="dms:Text"/>
      </xsd:simpleType>
    </xsd:element>
    <xsd:element name="CultureName" ma:index="22" nillable="true" ma:displayName="Culture Name" ma:internalName="CultureName">
      <xsd:simpleType>
        <xsd:restriction base="dms:Text"/>
      </xsd:simpleType>
    </xsd:element>
    <xsd:element name="AppVersion" ma:index="23" nillable="true" ma:displayName="App Version" ma:internalName="AppVersion">
      <xsd:simpleType>
        <xsd:restriction base="dms:Text"/>
      </xsd:simpleType>
    </xsd:element>
    <xsd:element name="TeamsChannelId" ma:index="24" nillable="true" ma:displayName="Teams Channel Id" ma:internalName="TeamsChannelId">
      <xsd:simpleType>
        <xsd:restriction base="dms:Text"/>
      </xsd:simpleType>
    </xsd:element>
    <xsd:element name="Owner" ma:index="25"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26" nillable="true" ma:displayName="Math Settings" ma:internalName="Math_Settings">
      <xsd:simpleType>
        <xsd:restriction base="dms:Text"/>
      </xsd:simpleType>
    </xsd:element>
    <xsd:element name="DefaultSectionNames" ma:index="27" nillable="true" ma:displayName="Default Section Names" ma:internalName="DefaultSectionNames">
      <xsd:simpleType>
        <xsd:restriction base="dms:Note">
          <xsd:maxLength value="255"/>
        </xsd:restriction>
      </xsd:simpleType>
    </xsd:element>
    <xsd:element name="Templates" ma:index="28" nillable="true" ma:displayName="Templates" ma:internalName="Templates">
      <xsd:simpleType>
        <xsd:restriction base="dms:Note">
          <xsd:maxLength value="255"/>
        </xsd:restriction>
      </xsd:simpleType>
    </xsd:element>
    <xsd:element name="Leaders" ma:index="29" nillable="true" ma:displayName="Leaders" ma:internalName="Lead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s" ma:index="30" nillable="true" ma:displayName="Members" ma:internalName="Memb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_Groups" ma:index="31" nillable="true" ma:displayName="Member Groups" ma:internalName="Member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2" nillable="true" ma:displayName="Distribution Groups" ma:internalName="Distribution_Groups">
      <xsd:simpleType>
        <xsd:restriction base="dms:Note">
          <xsd:maxLength value="255"/>
        </xsd:restriction>
      </xsd:simpleType>
    </xsd:element>
    <xsd:element name="LMS_Mappings" ma:index="33" nillable="true" ma:displayName="LMS Mappings" ma:internalName="LMS_Mappings">
      <xsd:simpleType>
        <xsd:restriction base="dms:Note">
          <xsd:maxLength value="255"/>
        </xsd:restriction>
      </xsd:simpleType>
    </xsd:element>
    <xsd:element name="Invited_Leaders" ma:index="34" nillable="true" ma:displayName="Invited Leaders" ma:internalName="Invited_Leaders">
      <xsd:simpleType>
        <xsd:restriction base="dms:Note">
          <xsd:maxLength value="255"/>
        </xsd:restriction>
      </xsd:simpleType>
    </xsd:element>
    <xsd:element name="Invited_Members" ma:index="35" nillable="true" ma:displayName="Invited Members" ma:internalName="Invited_Members">
      <xsd:simpleType>
        <xsd:restriction base="dms:Note">
          <xsd:maxLength value="255"/>
        </xsd:restriction>
      </xsd:simpleType>
    </xsd:element>
    <xsd:element name="Self_Registration_Enabled" ma:index="36" nillable="true" ma:displayName="Self Registration Enabled" ma:internalName="Self_Registration_Enabled">
      <xsd:simpleType>
        <xsd:restriction base="dms:Boolean"/>
      </xsd:simpleType>
    </xsd:element>
    <xsd:element name="Has_Leaders_Only_SectionGroup" ma:index="37" nillable="true" ma:displayName="Has Leaders Only SectionGroup" ma:internalName="Has_Leaders_Only_SectionGroup">
      <xsd:simpleType>
        <xsd:restriction base="dms:Boolean"/>
      </xsd:simpleType>
    </xsd:element>
    <xsd:element name="Is_Collaboration_Space_Locked" ma:index="38" nillable="true" ma:displayName="Is Collaboration Space Locked" ma:internalName="Is_Collaboration_Space_Locked">
      <xsd:simpleType>
        <xsd:restriction base="dms:Boolean"/>
      </xsd:simpleType>
    </xsd:element>
    <xsd:element name="IsNotebookLocked" ma:index="39" nillable="true" ma:displayName="Is Notebook Locked" ma:internalName="IsNotebookLocked">
      <xsd:simpleType>
        <xsd:restriction base="dms:Boolean"/>
      </xsd:simpleType>
    </xsd:element>
    <xsd:element name="Teams_Channel_Section_Location" ma:index="40" nillable="true" ma:displayName="Teams Channel Section Location" ma:internalName="Teams_Channel_Section_Loca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131ee4c-19cd-4f20-89f6-1a0cc00bbbe6"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B47CADF-7BE6-441D-8EE9-5774962FE88B}">
  <ds:schemaRefs>
    <ds:schemaRef ds:uri="http://schemas.microsoft.com/office/2006/metadata/properties"/>
    <ds:schemaRef ds:uri="http://schemas.microsoft.com/office/infopath/2007/PartnerControls"/>
    <ds:schemaRef ds:uri="899a1049-3bb6-4301-9939-3f4b407df68a"/>
  </ds:schemaRefs>
</ds:datastoreItem>
</file>

<file path=customXml/itemProps2.xml><?xml version="1.0" encoding="utf-8"?>
<ds:datastoreItem xmlns:ds="http://schemas.openxmlformats.org/officeDocument/2006/customXml" ds:itemID="{92308BD4-B357-443E-85BE-FD5C6FD6193E}">
  <ds:schemaRefs>
    <ds:schemaRef ds:uri="http://schemas.microsoft.com/sharepoint/v3/contenttype/forms"/>
  </ds:schemaRefs>
</ds:datastoreItem>
</file>

<file path=customXml/itemProps3.xml><?xml version="1.0" encoding="utf-8"?>
<ds:datastoreItem xmlns:ds="http://schemas.openxmlformats.org/officeDocument/2006/customXml" ds:itemID="{A4BA12ED-2A1A-481E-B278-6A1143E796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99a1049-3bb6-4301-9939-3f4b407df68a"/>
    <ds:schemaRef ds:uri="3131ee4c-19cd-4f20-89f6-1a0cc00bbbe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92</TotalTime>
  <Words>218</Words>
  <Application>Microsoft Office PowerPoint</Application>
  <PresentationFormat>Egendefinert</PresentationFormat>
  <Paragraphs>12</Paragraphs>
  <Slides>1</Slides>
  <Notes>0</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1</vt:i4>
      </vt:variant>
    </vt:vector>
  </HeadingPairs>
  <TitlesOfParts>
    <vt:vector size="7" baseType="lpstr">
      <vt:lpstr>Arial</vt:lpstr>
      <vt:lpstr>Open Sans</vt:lpstr>
      <vt:lpstr>Open Sans bold</vt:lpstr>
      <vt:lpstr>Open Sans Semibold</vt:lpstr>
      <vt:lpstr>Wingdings</vt:lpstr>
      <vt:lpstr>Office Theme</vt:lpstr>
      <vt:lpstr>«NORFRAIL – Skrøpelighet i akuttmottaket»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Cathrine Brynjulfsen</dc:creator>
  <cp:lastModifiedBy>Martinaityte Ieva</cp:lastModifiedBy>
  <cp:revision>10</cp:revision>
  <dcterms:created xsi:type="dcterms:W3CDTF">2022-06-08T07:39:35Z</dcterms:created>
  <dcterms:modified xsi:type="dcterms:W3CDTF">2025-04-08T13:52:58Z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0x0101006F78998370C5F54FAA9396A9008162AC</vt:lpwstr>
  </property>
</Properties>
</file>