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82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CBA4E560-295F-462B-BE41-EA6C01A45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5"/>
            <a:ext cx="6521450" cy="1453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rgbClr val="E8F5FA"/>
                </a:solidFill>
              </a:defRPr>
            </a:lvl1pPr>
          </a:lstStyle>
          <a:p>
            <a:r>
              <a:rPr lang="en-US" dirty="0"/>
              <a:t>Legg inn </a:t>
            </a:r>
            <a:r>
              <a:rPr lang="en-US" dirty="0" err="1"/>
              <a:t>tittel</a:t>
            </a:r>
            <a:r>
              <a:rPr lang="en-US" dirty="0"/>
              <a:t> her,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inntil</a:t>
            </a:r>
            <a:r>
              <a:rPr lang="en-US" dirty="0"/>
              <a:t> over to </a:t>
            </a:r>
            <a:r>
              <a:rPr lang="en-US" dirty="0" err="1"/>
              <a:t>linjer</a:t>
            </a:r>
            <a:r>
              <a:rPr lang="en-US" dirty="0"/>
              <a:t>.</a:t>
            </a:r>
            <a:endParaRPr lang="nb-NO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0179F0D-5A43-45B9-AC1B-C4FC054F1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113" y="2621052"/>
            <a:ext cx="2898644" cy="1573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baseline="0">
                <a:solidFill>
                  <a:srgbClr val="E8F5FA"/>
                </a:solidFill>
              </a:defRPr>
            </a:lvl1pPr>
          </a:lstStyle>
          <a:p>
            <a:pPr lvl="0"/>
            <a:r>
              <a:rPr lang="nb-NO" baseline="0" dirty="0">
                <a:solidFill>
                  <a:schemeClr val="bg1"/>
                </a:solidFill>
              </a:rPr>
              <a:t>Her kan man legge inn en kort ingress. Det burde være en kort beskrivelse av hva forskningsprosjektet omhandler. Teksten kan ikke være lengre enn dette tekstfeltet.</a:t>
            </a:r>
            <a:endParaRPr lang="nb-NO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C15BF591-9013-4FC2-9B1B-E3377CADFC9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79837" y="4793284"/>
            <a:ext cx="3260726" cy="2332269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Legg inn bilde her</a:t>
            </a:r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954903C5-9DD5-4E6A-AE71-EBDD5F7C99E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779837" y="7632304"/>
            <a:ext cx="3260726" cy="2332269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Legg inn bilde her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7688DF6-3A51-44BA-9994-76759EDDA94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79837" y="2621156"/>
            <a:ext cx="3260726" cy="1573213"/>
          </a:xfrm>
        </p:spPr>
        <p:txBody>
          <a:bodyPr/>
          <a:lstStyle>
            <a:lvl1pPr>
              <a:defRPr baseline="0">
                <a:solidFill>
                  <a:srgbClr val="E8F5FA"/>
                </a:solidFill>
              </a:defRPr>
            </a:lvl1pPr>
          </a:lstStyle>
          <a:p>
            <a:r>
              <a:rPr lang="nb-NO" dirty="0"/>
              <a:t>Contact person:</a:t>
            </a:r>
            <a:br>
              <a:rPr lang="nb-NO" dirty="0"/>
            </a:br>
            <a:r>
              <a:rPr lang="nb-NO" baseline="0" dirty="0">
                <a:latin typeface="Open Sans" panose="020B0606030504020204" pitchFamily="34" charset="0"/>
              </a:rPr>
              <a:t>Navn </a:t>
            </a:r>
            <a:r>
              <a:rPr lang="nb-NO" baseline="0" dirty="0" err="1">
                <a:latin typeface="Open Sans" panose="020B0606030504020204" pitchFamily="34" charset="0"/>
              </a:rPr>
              <a:t>Navnesen</a:t>
            </a:r>
            <a:endParaRPr lang="nb-NO" baseline="0" dirty="0">
              <a:latin typeface="Open Sans" panose="020B0606030504020204" pitchFamily="34" charset="0"/>
            </a:endParaRPr>
          </a:p>
          <a:p>
            <a:endParaRPr lang="nb-NO" dirty="0"/>
          </a:p>
          <a:p>
            <a:r>
              <a:rPr lang="nb-NO" dirty="0"/>
              <a:t>Email:</a:t>
            </a:r>
            <a:br>
              <a:rPr lang="nb-NO" dirty="0"/>
            </a:br>
            <a:r>
              <a:rPr lang="nb-NO" baseline="0" dirty="0">
                <a:latin typeface="Open Sans" panose="020B0606030504020204" pitchFamily="34" charset="0"/>
              </a:rPr>
              <a:t>navn.navnesen@uit.no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664E582-65B7-4C8F-B6E2-C7B5526AE4D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9113" y="4792945"/>
            <a:ext cx="2898776" cy="5172075"/>
          </a:xfrm>
        </p:spPr>
        <p:txBody>
          <a:bodyPr>
            <a:normAutofit/>
          </a:bodyPr>
          <a:lstStyle>
            <a:lvl1pPr>
              <a:defRPr sz="1400" baseline="0">
                <a:solidFill>
                  <a:srgbClr val="E8F5FA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nb-NO" baseline="0" dirty="0">
                <a:solidFill>
                  <a:schemeClr val="bg1"/>
                </a:solidFill>
              </a:rPr>
              <a:t>Her legges en mer detaljert beskrivelse av prosjektet inn. Hvorfor skal studenten velge nettopp dette prosjektet? Ha målgruppe i fokus hele veien, og velg gode, relevante bilder.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94567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476338" y="1948337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298043" y="-6402731"/>
            <a:ext cx="6520220" cy="6783857"/>
          </a:xfrm>
          <a:prstGeom prst="rect">
            <a:avLst/>
          </a:prstGeom>
        </p:spPr>
        <p:txBody>
          <a:bodyPr/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023A2E8-CE29-411E-BC13-3302B93AF1D0}" type="datetimeFigureOut">
              <a:rPr lang="nb-NO" smtClean="0"/>
              <a:t>01.10.2024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258ACFE3-01CE-4288-B71C-5B7E2B8F3E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57117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023A2E8-CE29-411E-BC13-3302B93AF1D0}" type="datetimeFigureOut">
              <a:rPr lang="nb-NO" smtClean="0"/>
              <a:t>01.10.2024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258ACFE3-01CE-4288-B71C-5B7E2B8F3E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074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476338" y="1948337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023A2E8-CE29-411E-BC13-3302B93AF1D0}" type="datetimeFigureOut">
              <a:rPr lang="nb-NO" smtClean="0"/>
              <a:t>01.10.2024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258ACFE3-01CE-4288-B71C-5B7E2B8F3E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4343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023A2E8-CE29-411E-BC13-3302B93AF1D0}" type="datetimeFigureOut">
              <a:rPr lang="nb-NO" smtClean="0"/>
              <a:t>01.10.2024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258ACFE3-01CE-4288-B71C-5B7E2B8F3E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3895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476338" y="1948337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023A2E8-CE29-411E-BC13-3302B93AF1D0}" type="datetimeFigureOut">
              <a:rPr lang="nb-NO" smtClean="0"/>
              <a:t>01.10.2024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258ACFE3-01CE-4288-B71C-5B7E2B8F3E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9393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023A2E8-CE29-411E-BC13-3302B93AF1D0}" type="datetimeFigureOut">
              <a:rPr lang="nb-NO" smtClean="0"/>
              <a:t>01.10.2024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258ACFE3-01CE-4288-B71C-5B7E2B8F3E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004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023A2E8-CE29-411E-BC13-3302B93AF1D0}" type="datetimeFigureOut">
              <a:rPr lang="nb-NO" smtClean="0"/>
              <a:t>01.10.2024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258ACFE3-01CE-4288-B71C-5B7E2B8F3E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918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023A2E8-CE29-411E-BC13-3302B93AF1D0}" type="datetimeFigureOut">
              <a:rPr lang="nb-NO" smtClean="0"/>
              <a:t>01.10.2024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258ACFE3-01CE-4288-B71C-5B7E2B8F3E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3985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476338" y="1948337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023A2E8-CE29-411E-BC13-3302B93AF1D0}" type="datetimeFigureOut">
              <a:rPr lang="nb-NO" smtClean="0"/>
              <a:t>01.10.2024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258ACFE3-01CE-4288-B71C-5B7E2B8F3E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4016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023A2E8-CE29-411E-BC13-3302B93AF1D0}" type="datetimeFigureOut">
              <a:rPr lang="nb-NO" smtClean="0"/>
              <a:t>01.10.2024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258ACFE3-01CE-4288-B71C-5B7E2B8F3E5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008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0598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B6B6E-89EC-4361-9002-F67BBC3A5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4312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, icon&#10;&#10;Description automatically generated">
            <a:extLst>
              <a:ext uri="{FF2B5EF4-FFF2-40B4-BE49-F238E27FC236}">
                <a16:creationId xmlns:a16="http://schemas.microsoft.com/office/drawing/2014/main" id="{135C1172-EEF9-494E-9676-FB37F25486B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3C0C0ECD-4456-4F1A-9821-55854040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113" y="569915"/>
            <a:ext cx="6521450" cy="1453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Legg inn </a:t>
            </a:r>
            <a:r>
              <a:rPr lang="en-US" dirty="0" err="1"/>
              <a:t>tittel</a:t>
            </a:r>
            <a:r>
              <a:rPr lang="en-US" dirty="0"/>
              <a:t> her,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inntil</a:t>
            </a:r>
            <a:r>
              <a:rPr lang="en-US" dirty="0"/>
              <a:t> over to </a:t>
            </a:r>
            <a:r>
              <a:rPr lang="en-US" dirty="0" err="1"/>
              <a:t>linjer</a:t>
            </a:r>
            <a:r>
              <a:rPr lang="en-US" dirty="0"/>
              <a:t>.</a:t>
            </a:r>
            <a:endParaRPr lang="nb-NO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06E65E-7285-4C71-98DC-3ACA666D2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113" y="2368446"/>
            <a:ext cx="2898644" cy="1573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baseline="0" dirty="0">
                <a:solidFill>
                  <a:schemeClr val="bg1"/>
                </a:solidFill>
              </a:rPr>
              <a:t>Her kan man legge inn en kort ingress. Det burde være en kort beskrivelse av hva forskningsprosjektet omhandler. Teksten kan ikke være lengre enn dette tekstfeltet.</a:t>
            </a:r>
            <a:endParaRPr lang="nb-NO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6643A22-EC4B-418F-BD6F-AC8978B8E3FB}"/>
              </a:ext>
            </a:extLst>
          </p:cNvPr>
          <p:cNvSpPr txBox="1">
            <a:spLocks/>
          </p:cNvSpPr>
          <p:nvPr userDrawn="1"/>
        </p:nvSpPr>
        <p:spPr>
          <a:xfrm>
            <a:off x="3936351" y="2368446"/>
            <a:ext cx="2898644" cy="1573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755934" rtl="0" eaLnBrk="1" latinLnBrk="0" hangingPunct="1">
              <a:lnSpc>
                <a:spcPct val="90000"/>
              </a:lnSpc>
              <a:spcBef>
                <a:spcPts val="827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bg1"/>
                </a:solidFill>
                <a:latin typeface="Open Sans Semibold" panose="020B0706030804020204" pitchFamily="34" charset="0"/>
                <a:ea typeface="+mn-ea"/>
                <a:cs typeface="+mn-cs"/>
              </a:defRPr>
            </a:lvl1pPr>
            <a:lvl2pPr marL="566951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4918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22885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00853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8820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6787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34754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12722" indent="-188984" algn="l" defTabSz="755934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baseline="0" dirty="0"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159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 baseline="0">
          <a:solidFill>
            <a:schemeClr val="bg1"/>
          </a:solidFill>
          <a:latin typeface="Open Sans bold" panose="020B0806030504020204" pitchFamily="34" charset="0"/>
          <a:ea typeface="+mj-ea"/>
          <a:cs typeface="+mj-cs"/>
        </a:defRPr>
      </a:lvl1pPr>
    </p:titleStyle>
    <p:bodyStyle>
      <a:lvl1pPr marL="0" indent="0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None/>
        <a:defRPr sz="1600" kern="1200" baseline="0">
          <a:solidFill>
            <a:schemeClr val="bg1"/>
          </a:solidFill>
          <a:latin typeface="Open Sans Semibold" panose="020B0706030804020204" pitchFamily="34" charset="0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ieva.martinaityte@unn.no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hyperlink" Target="https://uit.no/research/fggeriatr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BC876-3DA5-46E3-96BD-B62A03E49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«Demens og livsstilsfaktorer»</a:t>
            </a:r>
          </a:p>
        </p:txBody>
      </p:sp>
      <p:pic>
        <p:nvPicPr>
          <p:cNvPr id="11" name="Plassholder for bilde 10">
            <a:extLst>
              <a:ext uri="{FF2B5EF4-FFF2-40B4-BE49-F238E27FC236}">
                <a16:creationId xmlns:a16="http://schemas.microsoft.com/office/drawing/2014/main" id="{EA7A97B6-463A-453B-992D-66C5324AB2A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1" b="2321"/>
          <a:stretch>
            <a:fillRect/>
          </a:stretch>
        </p:blipFill>
        <p:spPr>
          <a:xfrm>
            <a:off x="3662346" y="3108767"/>
            <a:ext cx="3795024" cy="2714431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C973DB-65F1-4E07-ABE0-F8F05BFAA8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779837" y="1946683"/>
            <a:ext cx="3260726" cy="1573213"/>
          </a:xfrm>
        </p:spPr>
        <p:txBody>
          <a:bodyPr/>
          <a:lstStyle/>
          <a:p>
            <a:r>
              <a:rPr lang="nb-NO" dirty="0"/>
              <a:t>Ieva Martinaityte</a:t>
            </a:r>
          </a:p>
          <a:p>
            <a:r>
              <a:rPr lang="nb-NO" dirty="0">
                <a:hlinkClick r:id="rId3"/>
              </a:rPr>
              <a:t>ieva.martinaityte@unn.no</a:t>
            </a:r>
            <a:endParaRPr lang="nb-NO" dirty="0"/>
          </a:p>
          <a:p>
            <a:r>
              <a:rPr lang="nb-NO" dirty="0" err="1"/>
              <a:t>Mob</a:t>
            </a:r>
            <a:r>
              <a:rPr lang="nb-NO" dirty="0"/>
              <a:t>. 91797791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6992B6-0759-4462-B40B-1AB99F338A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4800" y="4018845"/>
            <a:ext cx="3183467" cy="6378222"/>
          </a:xfrm>
        </p:spPr>
        <p:txBody>
          <a:bodyPr>
            <a:normAutofit/>
          </a:bodyPr>
          <a:lstStyle/>
          <a:p>
            <a:r>
              <a:rPr lang="nb-NO" dirty="0"/>
              <a:t>Hvordan er det egentlig med røyking og demensrisiko? Minsker risikoen hvis vi slutter å røyke? Hva med alkohol i nord- norsk befolkning? Eller en av de nyeste anerkjente risikofaktorer – nedsatt syn?</a:t>
            </a:r>
          </a:p>
          <a:p>
            <a:r>
              <a:rPr lang="nb-NO" dirty="0"/>
              <a:t>Det er mange spørsmål vi bør besvare, og vil gjerne invitere deg å bli med på laget!</a:t>
            </a:r>
            <a:br>
              <a:rPr lang="nb-NO" dirty="0"/>
            </a:br>
            <a:r>
              <a:rPr lang="nb-NO" dirty="0"/>
              <a:t>Forskningsgruppe i geriatri </a:t>
            </a:r>
            <a:r>
              <a:rPr lang="nb-NO" dirty="0">
                <a:hlinkClick r:id="rId4"/>
              </a:rPr>
              <a:t>https://uit.no/research/fggeriatri</a:t>
            </a:r>
            <a:r>
              <a:rPr lang="nb-NO" dirty="0"/>
              <a:t> er en ung, men engasjert gruppe med for tiden 3 aktive </a:t>
            </a:r>
            <a:r>
              <a:rPr lang="nb-NO" dirty="0" err="1"/>
              <a:t>PhD</a:t>
            </a:r>
            <a:r>
              <a:rPr lang="nb-NO" dirty="0"/>
              <a:t> stipendiater. Alle i gruppen er også praktiserende klinikere, med forskjellig bakgrunn.</a:t>
            </a:r>
          </a:p>
          <a:p>
            <a:r>
              <a:rPr lang="nb-NO" dirty="0"/>
              <a:t>Hvis du blir mer i prosjektet, kommer du til å bidra til Demensregister validering og innsamling av data fra pasientjournaler. Fleksibel, men givende hverdag 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r>
              <a:rPr lang="nb-NO" dirty="0">
                <a:sym typeface="Wingdings" panose="05000000000000000000" pitchFamily="2" charset="2"/>
              </a:rPr>
              <a:t>Vi samarbeider med nasjonale og internasjonale forskere, slik at du også kommer til å få input fra andre forskningsmiljø </a:t>
            </a:r>
          </a:p>
          <a:p>
            <a:endParaRPr lang="nb-NO" dirty="0">
              <a:sym typeface="Wingdings" panose="05000000000000000000" pitchFamily="2" charset="2"/>
            </a:endParaRPr>
          </a:p>
          <a:p>
            <a:r>
              <a:rPr lang="nb-NO" sz="1200" dirty="0">
                <a:sym typeface="Wingdings" panose="05000000000000000000" pitchFamily="2" charset="2"/>
              </a:rPr>
              <a:t>Bilde øverst: forskningsgruppes samling på </a:t>
            </a:r>
            <a:r>
              <a:rPr lang="nb-NO" sz="1200" dirty="0" err="1">
                <a:sym typeface="Wingdings" panose="05000000000000000000" pitchFamily="2" charset="2"/>
              </a:rPr>
              <a:t>Ardna</a:t>
            </a:r>
            <a:r>
              <a:rPr lang="nb-NO" sz="1200" dirty="0">
                <a:sym typeface="Wingdings" panose="05000000000000000000" pitchFamily="2" charset="2"/>
              </a:rPr>
              <a:t> med prof. Torgeir Bruun Wyller.</a:t>
            </a:r>
          </a:p>
          <a:p>
            <a:r>
              <a:rPr lang="nb-NO" sz="1200" dirty="0">
                <a:sym typeface="Wingdings" panose="05000000000000000000" pitchFamily="2" charset="2"/>
              </a:rPr>
              <a:t>Bilde nederst: Bente Johnsen presenterer demensforskning på Tromsøundersøkelsens jubileums arrangement.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F3D08A62-40A4-4507-AC1B-32A8F84DE78D}"/>
              </a:ext>
            </a:extLst>
          </p:cNvPr>
          <p:cNvSpPr txBox="1"/>
          <p:nvPr/>
        </p:nvSpPr>
        <p:spPr>
          <a:xfrm>
            <a:off x="304800" y="1794934"/>
            <a:ext cx="2992121" cy="2073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 vil gjerne invitere deg til en spennende </a:t>
            </a:r>
            <a:r>
              <a:rPr lang="nb-NO" sz="16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demensforkning</a:t>
            </a:r>
            <a:r>
              <a:rPr lang="nb-NO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 Tromsø! Vårt demensregister, i tillegg til Tromsøundersøkelsens data, gir unike muligheter til å fylle inn ‘</a:t>
            </a:r>
            <a:r>
              <a:rPr lang="nb-NO" sz="16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knowledge</a:t>
            </a:r>
            <a:r>
              <a:rPr lang="nb-NO" sz="1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gaps’ i internasjonalt sammenheng.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6025B78E-791A-4D83-86E7-55276911D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346" y="6085669"/>
            <a:ext cx="3765759" cy="447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06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899a1049-3bb6-4301-9939-3f4b407df68a">
      <UserInfo>
        <DisplayName/>
        <AccountId xsi:nil="true"/>
        <AccountType/>
      </UserInfo>
    </Owner>
    <Distribution_Groups xmlns="899a1049-3bb6-4301-9939-3f4b407df68a" xsi:nil="true"/>
    <Math_Settings xmlns="899a1049-3bb6-4301-9939-3f4b407df68a" xsi:nil="true"/>
    <Has_Leaders_Only_SectionGroup xmlns="899a1049-3bb6-4301-9939-3f4b407df68a" xsi:nil="true"/>
    <Is_Collaboration_Space_Locked xmlns="899a1049-3bb6-4301-9939-3f4b407df68a" xsi:nil="true"/>
    <Templates xmlns="899a1049-3bb6-4301-9939-3f4b407df68a" xsi:nil="true"/>
    <Invited_Members xmlns="899a1049-3bb6-4301-9939-3f4b407df68a" xsi:nil="true"/>
    <LMS_Mappings xmlns="899a1049-3bb6-4301-9939-3f4b407df68a" xsi:nil="true"/>
    <Leaders xmlns="899a1049-3bb6-4301-9939-3f4b407df68a">
      <UserInfo>
        <DisplayName/>
        <AccountId xsi:nil="true"/>
        <AccountType/>
      </UserInfo>
    </Leaders>
    <Self_Registration_Enabled xmlns="899a1049-3bb6-4301-9939-3f4b407df68a" xsi:nil="true"/>
    <Teams_Channel_Section_Location xmlns="899a1049-3bb6-4301-9939-3f4b407df68a" xsi:nil="true"/>
    <CultureName xmlns="899a1049-3bb6-4301-9939-3f4b407df68a" xsi:nil="true"/>
    <IsNotebookLocked xmlns="899a1049-3bb6-4301-9939-3f4b407df68a" xsi:nil="true"/>
    <NotebookType xmlns="899a1049-3bb6-4301-9939-3f4b407df68a" xsi:nil="true"/>
    <FolderType xmlns="899a1049-3bb6-4301-9939-3f4b407df68a" xsi:nil="true"/>
    <Members xmlns="899a1049-3bb6-4301-9939-3f4b407df68a">
      <UserInfo>
        <DisplayName/>
        <AccountId xsi:nil="true"/>
        <AccountType/>
      </UserInfo>
    </Members>
    <Member_Groups xmlns="899a1049-3bb6-4301-9939-3f4b407df68a">
      <UserInfo>
        <DisplayName/>
        <AccountId xsi:nil="true"/>
        <AccountType/>
      </UserInfo>
    </Member_Groups>
    <DefaultSectionNames xmlns="899a1049-3bb6-4301-9939-3f4b407df68a" xsi:nil="true"/>
    <AppVersion xmlns="899a1049-3bb6-4301-9939-3f4b407df68a" xsi:nil="true"/>
    <TeamsChannelId xmlns="899a1049-3bb6-4301-9939-3f4b407df68a" xsi:nil="true"/>
    <Invited_Leaders xmlns="899a1049-3bb6-4301-9939-3f4b407df68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8998370C5F54FAA9396A9008162AC" ma:contentTypeVersion="33" ma:contentTypeDescription="Create a new document." ma:contentTypeScope="" ma:versionID="2de952e21b764d67d59a513b4d018c2b">
  <xsd:schema xmlns:xsd="http://www.w3.org/2001/XMLSchema" xmlns:xs="http://www.w3.org/2001/XMLSchema" xmlns:p="http://schemas.microsoft.com/office/2006/metadata/properties" xmlns:ns2="899a1049-3bb6-4301-9939-3f4b407df68a" xmlns:ns3="3131ee4c-19cd-4f20-89f6-1a0cc00bbbe6" targetNamespace="http://schemas.microsoft.com/office/2006/metadata/properties" ma:root="true" ma:fieldsID="f74f18932f17bb34aadd2c6e2c46b75b" ns2:_="" ns3:_="">
    <xsd:import namespace="899a1049-3bb6-4301-9939-3f4b407df68a"/>
    <xsd:import namespace="3131ee4c-19cd-4f20-89f6-1a0cc00bbb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9a1049-3bb6-4301-9939-3f4b407df6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NotebookType" ma:index="20" nillable="true" ma:displayName="Notebook Type" ma:internalName="NotebookType">
      <xsd:simpleType>
        <xsd:restriction base="dms:Text"/>
      </xsd:simpleType>
    </xsd:element>
    <xsd:element name="FolderType" ma:index="21" nillable="true" ma:displayName="Folder Type" ma:internalName="FolderType">
      <xsd:simpleType>
        <xsd:restriction base="dms:Text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msChannelId" ma:index="24" nillable="true" ma:displayName="Teams Channel Id" ma:internalName="TeamsChannelId">
      <xsd:simpleType>
        <xsd:restriction base="dms:Text"/>
      </xsd:simpleType>
    </xsd:element>
    <xsd:element name="Owner" ma:index="2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6" nillable="true" ma:displayName="Math Settings" ma:internalName="Math_Settings">
      <xsd:simpleType>
        <xsd:restriction base="dms:Text"/>
      </xsd:simpleType>
    </xsd:element>
    <xsd:element name="DefaultSectionNames" ma:index="2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29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30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31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34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5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36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37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31ee4c-19cd-4f20-89f6-1a0cc00bbbe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47CADF-7BE6-441D-8EE9-5774962FE88B}">
  <ds:schemaRefs>
    <ds:schemaRef ds:uri="http://schemas.microsoft.com/office/2006/metadata/properties"/>
    <ds:schemaRef ds:uri="http://schemas.microsoft.com/office/infopath/2007/PartnerControls"/>
    <ds:schemaRef ds:uri="899a1049-3bb6-4301-9939-3f4b407df68a"/>
  </ds:schemaRefs>
</ds:datastoreItem>
</file>

<file path=customXml/itemProps2.xml><?xml version="1.0" encoding="utf-8"?>
<ds:datastoreItem xmlns:ds="http://schemas.openxmlformats.org/officeDocument/2006/customXml" ds:itemID="{92308BD4-B357-443E-85BE-FD5C6FD619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BA12ED-2A1A-481E-B278-6A1143E796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9a1049-3bb6-4301-9939-3f4b407df68a"/>
    <ds:schemaRef ds:uri="3131ee4c-19cd-4f20-89f6-1a0cc00bbbe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223</Words>
  <Application>Microsoft Office PowerPoint</Application>
  <PresentationFormat>Egendefinert</PresentationFormat>
  <Paragraphs>12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8" baseType="lpstr">
      <vt:lpstr>Arial</vt:lpstr>
      <vt:lpstr>Calibri</vt:lpstr>
      <vt:lpstr>Open Sans</vt:lpstr>
      <vt:lpstr>Open Sans bold</vt:lpstr>
      <vt:lpstr>Open Sans Semibold</vt:lpstr>
      <vt:lpstr>Wingdings</vt:lpstr>
      <vt:lpstr>Office Theme</vt:lpstr>
      <vt:lpstr>«Demens og livsstilsfaktorer»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Cathrine Brynjulfsen</dc:creator>
  <cp:lastModifiedBy>Martinaityte Ieva</cp:lastModifiedBy>
  <cp:revision>9</cp:revision>
  <dcterms:created xsi:type="dcterms:W3CDTF">2022-06-08T07:39:35Z</dcterms:created>
  <dcterms:modified xsi:type="dcterms:W3CDTF">2024-10-01T08:34:41Z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0x0101006F78998370C5F54FAA9396A9008162AC</vt:lpwstr>
  </property>
</Properties>
</file>