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210" d="100"/>
          <a:sy n="210" d="100"/>
        </p:scale>
        <p:origin x="3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218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331720" cy="5143500"/>
          </a:xfrm>
          <a:prstGeom prst="rect">
            <a:avLst/>
          </a:prstGeom>
          <a:solidFill>
            <a:srgbClr val="C8273A"/>
          </a:solidFill>
          <a:ln w="12700">
            <a:solidFill>
              <a:srgbClr val="C827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2331720" cy="109728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182880" y="256032"/>
            <a:ext cx="1965960" cy="1874520"/>
          </a:xfrm>
          <a:prstGeom prst="rect">
            <a:avLst/>
          </a:prstGeom>
          <a:solidFill>
            <a:srgbClr val="A01828"/>
          </a:solidFill>
          <a:ln w="254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82880" y="256032"/>
            <a:ext cx="1965960" cy="1874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Photo ]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37160" y="2240280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0C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[Your Name]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" y="2615184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F0C8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[Your Role / Title]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91440" y="2926080"/>
            <a:ext cx="2148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0C8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[Institution]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20040" y="3456432"/>
            <a:ext cx="1691640" cy="27432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91440" y="3566160"/>
            <a:ext cx="2148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0C8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Email: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468880" y="164592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Collaboration Profile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2468880" y="585216"/>
            <a:ext cx="6492240" cy="36576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2487168" y="694944"/>
            <a:ext cx="45720" cy="256032"/>
          </a:xfrm>
          <a:prstGeom prst="rect">
            <a:avLst/>
          </a:prstGeom>
          <a:solidFill>
            <a:srgbClr val="C8273A"/>
          </a:solidFill>
          <a:ln w="12700">
            <a:solidFill>
              <a:srgbClr val="C827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2578608" y="694944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8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 Bring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487168" y="1069848"/>
            <a:ext cx="237744" cy="237744"/>
          </a:xfrm>
          <a:prstGeom prst="ellipse">
            <a:avLst/>
          </a:prstGeom>
          <a:solidFill>
            <a:srgbClr val="F2C0B0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2779776" y="1060704"/>
            <a:ext cx="2651760" cy="146304"/>
          </a:xfrm>
          <a:prstGeom prst="rect">
            <a:avLst/>
          </a:prstGeom>
          <a:solidFill>
            <a:srgbClr val="FAE8DC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2779776" y="1060704"/>
            <a:ext cx="2651760" cy="1463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[Skill 1 title]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2779776" y="1252728"/>
            <a:ext cx="2743200" cy="201168"/>
          </a:xfrm>
          <a:prstGeom prst="rect">
            <a:avLst/>
          </a:prstGeom>
          <a:solidFill>
            <a:srgbClr val="FDF0EB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2779776" y="1252728"/>
            <a:ext cx="274320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[Brief description of skill 1]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2487168" y="1581912"/>
            <a:ext cx="237744" cy="237744"/>
          </a:xfrm>
          <a:prstGeom prst="ellipse">
            <a:avLst/>
          </a:prstGeom>
          <a:solidFill>
            <a:srgbClr val="F2C0B0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2779776" y="1572768"/>
            <a:ext cx="2651760" cy="146304"/>
          </a:xfrm>
          <a:prstGeom prst="rect">
            <a:avLst/>
          </a:prstGeom>
          <a:solidFill>
            <a:srgbClr val="FAE8DC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2779776" y="1572768"/>
            <a:ext cx="2651760" cy="1463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[Skill 2 title]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2779776" y="1764792"/>
            <a:ext cx="2743200" cy="201168"/>
          </a:xfrm>
          <a:prstGeom prst="rect">
            <a:avLst/>
          </a:prstGeom>
          <a:solidFill>
            <a:srgbClr val="FDF0EB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2779776" y="1764792"/>
            <a:ext cx="274320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[Brief description of skill 2]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2487168" y="2093976"/>
            <a:ext cx="237744" cy="237744"/>
          </a:xfrm>
          <a:prstGeom prst="ellipse">
            <a:avLst/>
          </a:prstGeom>
          <a:solidFill>
            <a:srgbClr val="F2C0B0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2779776" y="2084832"/>
            <a:ext cx="2651760" cy="146304"/>
          </a:xfrm>
          <a:prstGeom prst="rect">
            <a:avLst/>
          </a:prstGeom>
          <a:solidFill>
            <a:srgbClr val="FAE8DC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2779776" y="2084832"/>
            <a:ext cx="2651760" cy="1463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[Skill 3 title]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2779776" y="2276856"/>
            <a:ext cx="2743200" cy="201168"/>
          </a:xfrm>
          <a:prstGeom prst="rect">
            <a:avLst/>
          </a:prstGeom>
          <a:solidFill>
            <a:srgbClr val="FDF0EB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/>
          <p:nvPr/>
        </p:nvSpPr>
        <p:spPr>
          <a:xfrm>
            <a:off x="2779776" y="2276856"/>
            <a:ext cx="274320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[Brief description of skill 3]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2487168" y="2606040"/>
            <a:ext cx="237744" cy="237744"/>
          </a:xfrm>
          <a:prstGeom prst="ellipse">
            <a:avLst/>
          </a:prstGeom>
          <a:solidFill>
            <a:srgbClr val="F2C0B0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Shape 29"/>
          <p:cNvSpPr/>
          <p:nvPr/>
        </p:nvSpPr>
        <p:spPr>
          <a:xfrm>
            <a:off x="2779776" y="2596896"/>
            <a:ext cx="2651760" cy="146304"/>
          </a:xfrm>
          <a:prstGeom prst="rect">
            <a:avLst/>
          </a:prstGeom>
          <a:solidFill>
            <a:srgbClr val="FAE8DC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/>
          <p:nvPr/>
        </p:nvSpPr>
        <p:spPr>
          <a:xfrm>
            <a:off x="2779776" y="2596896"/>
            <a:ext cx="2651760" cy="1463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[Skill 4 title]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2779776" y="2788920"/>
            <a:ext cx="2743200" cy="201168"/>
          </a:xfrm>
          <a:prstGeom prst="rect">
            <a:avLst/>
          </a:prstGeom>
          <a:solidFill>
            <a:srgbClr val="FDF0EB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/>
          <p:nvPr/>
        </p:nvSpPr>
        <p:spPr>
          <a:xfrm>
            <a:off x="2779776" y="2788920"/>
            <a:ext cx="274320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[Brief description of skill 4]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5870448" y="694944"/>
            <a:ext cx="45720" cy="256032"/>
          </a:xfrm>
          <a:prstGeom prst="rect">
            <a:avLst/>
          </a:prstGeom>
          <a:solidFill>
            <a:srgbClr val="D94F2B"/>
          </a:solidFill>
          <a:ln w="12700">
            <a:solidFill>
              <a:srgbClr val="D94F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Text 34"/>
          <p:cNvSpPr/>
          <p:nvPr/>
        </p:nvSpPr>
        <p:spPr>
          <a:xfrm>
            <a:off x="5961888" y="694944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4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Seeking Expertise In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5870448" y="1069848"/>
            <a:ext cx="237744" cy="237744"/>
          </a:xfrm>
          <a:prstGeom prst="ellipse">
            <a:avLst/>
          </a:prstGeom>
          <a:solidFill>
            <a:srgbClr val="F5DBA0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8" name="Shape 36"/>
          <p:cNvSpPr/>
          <p:nvPr/>
        </p:nvSpPr>
        <p:spPr>
          <a:xfrm>
            <a:off x="6163056" y="1060704"/>
            <a:ext cx="2651760" cy="146304"/>
          </a:xfrm>
          <a:prstGeom prst="rect">
            <a:avLst/>
          </a:prstGeom>
          <a:solidFill>
            <a:srgbClr val="FDF3E0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Text 37"/>
          <p:cNvSpPr/>
          <p:nvPr/>
        </p:nvSpPr>
        <p:spPr>
          <a:xfrm>
            <a:off x="6163056" y="1060704"/>
            <a:ext cx="2651760" cy="1463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[Expertise 1 title]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6163056" y="1252728"/>
            <a:ext cx="2743200" cy="201168"/>
          </a:xfrm>
          <a:prstGeom prst="rect">
            <a:avLst/>
          </a:prstGeom>
          <a:solidFill>
            <a:srgbClr val="FFFAEE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1" name="Text 39"/>
          <p:cNvSpPr/>
          <p:nvPr/>
        </p:nvSpPr>
        <p:spPr>
          <a:xfrm>
            <a:off x="6163056" y="1252728"/>
            <a:ext cx="274320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[Brief description of expertise 1]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5870448" y="1581912"/>
            <a:ext cx="237744" cy="237744"/>
          </a:xfrm>
          <a:prstGeom prst="ellipse">
            <a:avLst/>
          </a:prstGeom>
          <a:solidFill>
            <a:srgbClr val="F5DBA0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3" name="Shape 41"/>
          <p:cNvSpPr/>
          <p:nvPr/>
        </p:nvSpPr>
        <p:spPr>
          <a:xfrm>
            <a:off x="6163056" y="1572768"/>
            <a:ext cx="2651760" cy="146304"/>
          </a:xfrm>
          <a:prstGeom prst="rect">
            <a:avLst/>
          </a:prstGeom>
          <a:solidFill>
            <a:srgbClr val="FDF3E0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4" name="Text 42"/>
          <p:cNvSpPr/>
          <p:nvPr/>
        </p:nvSpPr>
        <p:spPr>
          <a:xfrm>
            <a:off x="6163056" y="1572768"/>
            <a:ext cx="2651760" cy="1463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[Expertise 2 title]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6163056" y="1764792"/>
            <a:ext cx="2743200" cy="201168"/>
          </a:xfrm>
          <a:prstGeom prst="rect">
            <a:avLst/>
          </a:prstGeom>
          <a:solidFill>
            <a:srgbClr val="FFFAEE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6" name="Text 44"/>
          <p:cNvSpPr/>
          <p:nvPr/>
        </p:nvSpPr>
        <p:spPr>
          <a:xfrm>
            <a:off x="6163056" y="1764792"/>
            <a:ext cx="274320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[Brief description of expertise 2]</a:t>
            </a:r>
            <a:endParaRPr lang="en-US" sz="750" dirty="0"/>
          </a:p>
        </p:txBody>
      </p:sp>
      <p:sp>
        <p:nvSpPr>
          <p:cNvPr id="47" name="Shape 45"/>
          <p:cNvSpPr/>
          <p:nvPr/>
        </p:nvSpPr>
        <p:spPr>
          <a:xfrm>
            <a:off x="5870448" y="2093976"/>
            <a:ext cx="237744" cy="237744"/>
          </a:xfrm>
          <a:prstGeom prst="ellipse">
            <a:avLst/>
          </a:prstGeom>
          <a:solidFill>
            <a:srgbClr val="F5DBA0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8" name="Shape 46"/>
          <p:cNvSpPr/>
          <p:nvPr/>
        </p:nvSpPr>
        <p:spPr>
          <a:xfrm>
            <a:off x="6163056" y="2084832"/>
            <a:ext cx="2651760" cy="146304"/>
          </a:xfrm>
          <a:prstGeom prst="rect">
            <a:avLst/>
          </a:prstGeom>
          <a:solidFill>
            <a:srgbClr val="FDF3E0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9" name="Text 47"/>
          <p:cNvSpPr/>
          <p:nvPr/>
        </p:nvSpPr>
        <p:spPr>
          <a:xfrm>
            <a:off x="6163056" y="2084832"/>
            <a:ext cx="2651760" cy="1463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[Expertise 3 title]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6163056" y="2276856"/>
            <a:ext cx="2743200" cy="201168"/>
          </a:xfrm>
          <a:prstGeom prst="rect">
            <a:avLst/>
          </a:prstGeom>
          <a:solidFill>
            <a:srgbClr val="FFFAEE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1" name="Text 49"/>
          <p:cNvSpPr/>
          <p:nvPr/>
        </p:nvSpPr>
        <p:spPr>
          <a:xfrm>
            <a:off x="6163056" y="2276856"/>
            <a:ext cx="274320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[Brief description of expertise 3]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5870448" y="2606040"/>
            <a:ext cx="237744" cy="237744"/>
          </a:xfrm>
          <a:prstGeom prst="ellipse">
            <a:avLst/>
          </a:prstGeom>
          <a:solidFill>
            <a:srgbClr val="F5DBA0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3" name="Shape 51"/>
          <p:cNvSpPr/>
          <p:nvPr/>
        </p:nvSpPr>
        <p:spPr>
          <a:xfrm>
            <a:off x="6163056" y="2596896"/>
            <a:ext cx="2651760" cy="146304"/>
          </a:xfrm>
          <a:prstGeom prst="rect">
            <a:avLst/>
          </a:prstGeom>
          <a:solidFill>
            <a:srgbClr val="FDF3E0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4" name="Text 52"/>
          <p:cNvSpPr/>
          <p:nvPr/>
        </p:nvSpPr>
        <p:spPr>
          <a:xfrm>
            <a:off x="6163056" y="2596896"/>
            <a:ext cx="2651760" cy="1463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[Expertise 4 title]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6163056" y="2788920"/>
            <a:ext cx="2743200" cy="201168"/>
          </a:xfrm>
          <a:prstGeom prst="rect">
            <a:avLst/>
          </a:prstGeom>
          <a:solidFill>
            <a:srgbClr val="FFFAEE"/>
          </a:solidFill>
          <a:ln w="12700">
            <a:solidFill>
              <a:srgbClr val="F0D8A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6" name="Text 54"/>
          <p:cNvSpPr/>
          <p:nvPr/>
        </p:nvSpPr>
        <p:spPr>
          <a:xfrm>
            <a:off x="6163056" y="2788920"/>
            <a:ext cx="2743200" cy="2011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75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[Brief description of expertise 4]</a:t>
            </a:r>
            <a:endParaRPr lang="en-US" sz="750" dirty="0"/>
          </a:p>
        </p:txBody>
      </p:sp>
      <p:sp>
        <p:nvSpPr>
          <p:cNvPr id="57" name="Shape 55"/>
          <p:cNvSpPr/>
          <p:nvPr/>
        </p:nvSpPr>
        <p:spPr>
          <a:xfrm>
            <a:off x="5797296" y="694944"/>
            <a:ext cx="0" cy="2779776"/>
          </a:xfrm>
          <a:prstGeom prst="line">
            <a:avLst/>
          </a:prstGeom>
          <a:noFill/>
          <a:ln w="1524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8" name="Shape 56"/>
          <p:cNvSpPr/>
          <p:nvPr/>
        </p:nvSpPr>
        <p:spPr>
          <a:xfrm>
            <a:off x="2487168" y="3145536"/>
            <a:ext cx="6492240" cy="27432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9" name="Text 57"/>
          <p:cNvSpPr/>
          <p:nvPr/>
        </p:nvSpPr>
        <p:spPr>
          <a:xfrm>
            <a:off x="2487168" y="3209544"/>
            <a:ext cx="6492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C8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Focus</a:t>
            </a:r>
            <a:endParaRPr lang="en-US" sz="950" dirty="0"/>
          </a:p>
        </p:txBody>
      </p:sp>
      <p:sp>
        <p:nvSpPr>
          <p:cNvPr id="60" name="Shape 58"/>
          <p:cNvSpPr/>
          <p:nvPr/>
        </p:nvSpPr>
        <p:spPr>
          <a:xfrm>
            <a:off x="2487168" y="3456432"/>
            <a:ext cx="6492240" cy="969264"/>
          </a:xfrm>
          <a:prstGeom prst="rect">
            <a:avLst/>
          </a:prstGeom>
          <a:solidFill>
            <a:srgbClr val="FFF8F0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1" name="Text 59"/>
          <p:cNvSpPr/>
          <p:nvPr/>
        </p:nvSpPr>
        <p:spPr>
          <a:xfrm>
            <a:off x="2487168" y="3456432"/>
            <a:ext cx="6492240" cy="3474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820" i="1" dirty="0">
                <a:solidFill>
                  <a:srgbClr val="BBBB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[Describe your current projects or research focus here — e.g. Project A  •  Project B  •  Project C]</a:t>
            </a:r>
            <a:endParaRPr lang="en-US" sz="820" dirty="0"/>
          </a:p>
        </p:txBody>
      </p:sp>
      <p:sp>
        <p:nvSpPr>
          <p:cNvPr id="62" name="Shape 60"/>
          <p:cNvSpPr/>
          <p:nvPr/>
        </p:nvSpPr>
        <p:spPr>
          <a:xfrm>
            <a:off x="2487168" y="4544568"/>
            <a:ext cx="6492240" cy="457200"/>
          </a:xfrm>
          <a:prstGeom prst="rect">
            <a:avLst/>
          </a:prstGeom>
          <a:solidFill>
            <a:srgbClr val="FFF4D6"/>
          </a:solidFill>
          <a:ln w="1905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896" y="4617720"/>
            <a:ext cx="237744" cy="237744"/>
          </a:xfrm>
          <a:prstGeom prst="rect">
            <a:avLst/>
          </a:prstGeom>
        </p:spPr>
      </p:pic>
      <p:sp>
        <p:nvSpPr>
          <p:cNvPr id="64" name="Text 61"/>
          <p:cNvSpPr/>
          <p:nvPr/>
        </p:nvSpPr>
        <p:spPr>
          <a:xfrm>
            <a:off x="2898648" y="4581144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D94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 fact:</a:t>
            </a:r>
            <a:endParaRPr lang="en-US" sz="950" dirty="0"/>
          </a:p>
        </p:txBody>
      </p:sp>
      <p:sp>
        <p:nvSpPr>
          <p:cNvPr id="65" name="Text 62"/>
          <p:cNvSpPr/>
          <p:nvPr/>
        </p:nvSpPr>
        <p:spPr>
          <a:xfrm>
            <a:off x="2898648" y="4727448"/>
            <a:ext cx="598932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dirty="0">
                <a:solidFill>
                  <a:srgbClr val="C8A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[Write one fun or personal fact about yourself here]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331720" cy="5143500"/>
          </a:xfrm>
          <a:prstGeom prst="rect">
            <a:avLst/>
          </a:prstGeom>
          <a:solidFill>
            <a:srgbClr val="C8273A"/>
          </a:solidFill>
          <a:ln w="12700">
            <a:solidFill>
              <a:srgbClr val="C827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2331720" cy="109728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182880" y="256032"/>
            <a:ext cx="1965960" cy="1874520"/>
          </a:xfrm>
          <a:prstGeom prst="rect">
            <a:avLst/>
          </a:prstGeom>
          <a:solidFill>
            <a:srgbClr val="A01828"/>
          </a:solidFill>
          <a:ln w="254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82880" y="256032"/>
            <a:ext cx="1965960" cy="1874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Photo ]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37160" y="2240280"/>
            <a:ext cx="2057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Eike Struck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" y="2615184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 err="1">
                <a:solidFill>
                  <a:srgbClr val="F0C8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PostDoc</a:t>
            </a:r>
            <a:r>
              <a:rPr lang="en-US" sz="950" i="1" dirty="0">
                <a:solidFill>
                  <a:srgbClr val="F0C8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&amp; Bioinformatician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91440" y="2926080"/>
            <a:ext cx="2148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0C8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Translational Vascular Research Group</a:t>
            </a:r>
            <a:br>
              <a:rPr lang="en-US" sz="900" dirty="0">
                <a:solidFill>
                  <a:srgbClr val="F0C8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900" dirty="0">
                <a:solidFill>
                  <a:srgbClr val="F0C8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UiT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20040" y="3456432"/>
            <a:ext cx="1691640" cy="27432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91440" y="3566160"/>
            <a:ext cx="2148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0C8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Email: eike.c.struck@uit.no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468880" y="164592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8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Collaboration Profile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2468880" y="585216"/>
            <a:ext cx="6492240" cy="36576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2487168" y="694944"/>
            <a:ext cx="45720" cy="256032"/>
          </a:xfrm>
          <a:prstGeom prst="rect">
            <a:avLst/>
          </a:prstGeom>
          <a:solidFill>
            <a:srgbClr val="C8273A"/>
          </a:solidFill>
          <a:ln w="12700">
            <a:solidFill>
              <a:srgbClr val="C827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2578608" y="694944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8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 Bring</a:t>
            </a:r>
            <a:endParaRPr lang="en-US" sz="120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168" y="1051560"/>
            <a:ext cx="237744" cy="237744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2779776" y="1024128"/>
            <a:ext cx="2871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A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RNA-seq &amp; scRNA-seq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2779776" y="1216152"/>
            <a:ext cx="2871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and single-cell pipelines</a:t>
            </a:r>
            <a:endParaRPr lang="en-US" sz="8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7168" y="1563624"/>
            <a:ext cx="237744" cy="237744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2779776" y="1536192"/>
            <a:ext cx="2871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A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 and Website development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2779776" y="1728216"/>
            <a:ext cx="2871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Reproducible modular pipelines, interactive Shiny apps, custom visualizations, Scientific figure design </a:t>
            </a:r>
            <a:endParaRPr lang="en-US" sz="800" dirty="0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7168" y="2075688"/>
            <a:ext cx="237744" cy="237744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2779776" y="2048256"/>
            <a:ext cx="2871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A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visualization &amp; statistics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2779776" y="2240280"/>
            <a:ext cx="2871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GB" sz="800" dirty="0"/>
              <a:t>Combining transcriptomic, proteomic, or clinical data layers</a:t>
            </a:r>
            <a:endParaRPr lang="en-US" sz="800" dirty="0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7168" y="2651760"/>
            <a:ext cx="237744" cy="237744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2779776" y="2560320"/>
            <a:ext cx="2871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A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Wet lab experience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2779776" y="2752344"/>
            <a:ext cx="2871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techniques in vascular biology (Imaging, PCR, wound healing, cell proliferation)</a:t>
            </a:r>
            <a:endParaRPr lang="en-US" sz="800" dirty="0"/>
          </a:p>
        </p:txBody>
      </p:sp>
      <p:sp>
        <p:nvSpPr>
          <p:cNvPr id="27" name="Shape 21"/>
          <p:cNvSpPr/>
          <p:nvPr/>
        </p:nvSpPr>
        <p:spPr>
          <a:xfrm>
            <a:off x="5870448" y="694944"/>
            <a:ext cx="45720" cy="256032"/>
          </a:xfrm>
          <a:prstGeom prst="rect">
            <a:avLst/>
          </a:prstGeom>
          <a:solidFill>
            <a:srgbClr val="D94F2B"/>
          </a:solidFill>
          <a:ln w="12700">
            <a:solidFill>
              <a:srgbClr val="D94F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2"/>
          <p:cNvSpPr/>
          <p:nvPr/>
        </p:nvSpPr>
        <p:spPr>
          <a:xfrm>
            <a:off x="5961888" y="694944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4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Seeking Expertise In</a:t>
            </a:r>
            <a:endParaRPr lang="en-US" sz="1200" dirty="0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0448" y="1051560"/>
            <a:ext cx="237744" cy="237744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6163056" y="1024128"/>
            <a:ext cx="2871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A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Functional validation</a:t>
            </a:r>
            <a:endParaRPr lang="en-US" sz="900" dirty="0"/>
          </a:p>
        </p:txBody>
      </p:sp>
      <p:sp>
        <p:nvSpPr>
          <p:cNvPr id="31" name="Text 24"/>
          <p:cNvSpPr/>
          <p:nvPr/>
        </p:nvSpPr>
        <p:spPr>
          <a:xfrm>
            <a:off x="6163056" y="1216152"/>
            <a:ext cx="2871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Wet lab follow-up of computational created candidate genes</a:t>
            </a:r>
            <a:endParaRPr lang="en-US" sz="800" dirty="0"/>
          </a:p>
        </p:txBody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0448" y="1563624"/>
            <a:ext cx="237744" cy="237744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163056" y="1536192"/>
            <a:ext cx="2871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A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data linkage</a:t>
            </a:r>
            <a:endParaRPr lang="en-US" sz="900" dirty="0"/>
          </a:p>
        </p:txBody>
      </p:sp>
      <p:sp>
        <p:nvSpPr>
          <p:cNvPr id="34" name="Text 26"/>
          <p:cNvSpPr/>
          <p:nvPr/>
        </p:nvSpPr>
        <p:spPr>
          <a:xfrm>
            <a:off x="6163056" y="1728216"/>
            <a:ext cx="2871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Linking transcriptomic findings to patient cohorts or registries</a:t>
            </a:r>
            <a:endParaRPr lang="en-US" sz="800" dirty="0"/>
          </a:p>
        </p:txBody>
      </p:sp>
      <p:pic>
        <p:nvPicPr>
          <p:cNvPr id="35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0448" y="2075688"/>
            <a:ext cx="237744" cy="237744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6163056" y="2048256"/>
            <a:ext cx="28712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A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Proteomics / metabolomics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6163056" y="2240280"/>
            <a:ext cx="2871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Multi-omics integration beyond transcriptomics</a:t>
            </a:r>
            <a:endParaRPr lang="en-US" sz="800" dirty="0"/>
          </a:p>
        </p:txBody>
      </p:sp>
      <p:sp>
        <p:nvSpPr>
          <p:cNvPr id="38" name="Shape 29"/>
          <p:cNvSpPr/>
          <p:nvPr/>
        </p:nvSpPr>
        <p:spPr>
          <a:xfrm>
            <a:off x="5797296" y="694944"/>
            <a:ext cx="0" cy="2779776"/>
          </a:xfrm>
          <a:prstGeom prst="line">
            <a:avLst/>
          </a:prstGeom>
          <a:noFill/>
          <a:ln w="1524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Shape 30"/>
          <p:cNvSpPr/>
          <p:nvPr/>
        </p:nvSpPr>
        <p:spPr>
          <a:xfrm>
            <a:off x="2487168" y="3145536"/>
            <a:ext cx="6492240" cy="27432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EE3602D5-654D-9DCB-E962-BB4A01CF768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85750" y="321723"/>
            <a:ext cx="1725930" cy="1690302"/>
          </a:xfrm>
          <a:prstGeom prst="rect">
            <a:avLst/>
          </a:prstGeom>
        </p:spPr>
      </p:pic>
      <p:sp>
        <p:nvSpPr>
          <p:cNvPr id="48" name="Text 57">
            <a:extLst>
              <a:ext uri="{FF2B5EF4-FFF2-40B4-BE49-F238E27FC236}">
                <a16:creationId xmlns:a16="http://schemas.microsoft.com/office/drawing/2014/main" id="{342F43C0-3E69-3746-0ACA-ABF286F35EBD}"/>
              </a:ext>
            </a:extLst>
          </p:cNvPr>
          <p:cNvSpPr/>
          <p:nvPr/>
        </p:nvSpPr>
        <p:spPr>
          <a:xfrm>
            <a:off x="2487168" y="3209544"/>
            <a:ext cx="6492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C8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Focus</a:t>
            </a:r>
            <a:endParaRPr lang="en-US" sz="950" dirty="0"/>
          </a:p>
        </p:txBody>
      </p:sp>
      <p:sp>
        <p:nvSpPr>
          <p:cNvPr id="49" name="Shape 58">
            <a:extLst>
              <a:ext uri="{FF2B5EF4-FFF2-40B4-BE49-F238E27FC236}">
                <a16:creationId xmlns:a16="http://schemas.microsoft.com/office/drawing/2014/main" id="{BEED70D6-1EE0-7771-715D-E71C12132667}"/>
              </a:ext>
            </a:extLst>
          </p:cNvPr>
          <p:cNvSpPr/>
          <p:nvPr/>
        </p:nvSpPr>
        <p:spPr>
          <a:xfrm>
            <a:off x="2487168" y="3438144"/>
            <a:ext cx="6492240" cy="969264"/>
          </a:xfrm>
          <a:prstGeom prst="rect">
            <a:avLst/>
          </a:prstGeom>
          <a:solidFill>
            <a:srgbClr val="FFF8F0"/>
          </a:solidFill>
          <a:ln w="12700">
            <a:solidFill>
              <a:srgbClr val="F2C8C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0" name="Text 59">
            <a:extLst>
              <a:ext uri="{FF2B5EF4-FFF2-40B4-BE49-F238E27FC236}">
                <a16:creationId xmlns:a16="http://schemas.microsoft.com/office/drawing/2014/main" id="{233DB386-3749-5536-15B2-81F0961B209A}"/>
              </a:ext>
            </a:extLst>
          </p:cNvPr>
          <p:cNvSpPr/>
          <p:nvPr/>
        </p:nvSpPr>
        <p:spPr>
          <a:xfrm>
            <a:off x="2487168" y="3456432"/>
            <a:ext cx="6492240" cy="1042416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r>
              <a:rPr lang="en-US" sz="82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Bioinformatics &amp; Lab based Science</a:t>
            </a:r>
          </a:p>
          <a:p>
            <a:r>
              <a:rPr lang="en-US" sz="82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Tissue and cell-type-enriched gene discovery </a:t>
            </a:r>
            <a:br>
              <a:rPr lang="en-US" sz="82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82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Endothelial cell transcriptomics in different stimuli </a:t>
            </a:r>
            <a:br>
              <a:rPr lang="en-US" sz="82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82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GB" sz="82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interactive Apps for exploratory analysis of data</a:t>
            </a:r>
            <a:br>
              <a:rPr lang="en-GB" sz="82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82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en-GB" sz="820" dirty="0">
                <a:solidFill>
                  <a:srgbClr val="5C1F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Multi-dataset integration across public repositories</a:t>
            </a:r>
            <a:endParaRPr lang="en-US" sz="820" dirty="0">
              <a:solidFill>
                <a:srgbClr val="5C1F2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820" dirty="0"/>
          </a:p>
        </p:txBody>
      </p:sp>
      <p:sp>
        <p:nvSpPr>
          <p:cNvPr id="51" name="Shape 60">
            <a:extLst>
              <a:ext uri="{FF2B5EF4-FFF2-40B4-BE49-F238E27FC236}">
                <a16:creationId xmlns:a16="http://schemas.microsoft.com/office/drawing/2014/main" id="{A53969DF-FDF4-D74D-F121-FBF81F70297C}"/>
              </a:ext>
            </a:extLst>
          </p:cNvPr>
          <p:cNvSpPr/>
          <p:nvPr/>
        </p:nvSpPr>
        <p:spPr>
          <a:xfrm>
            <a:off x="2487168" y="4544568"/>
            <a:ext cx="6492240" cy="457200"/>
          </a:xfrm>
          <a:prstGeom prst="rect">
            <a:avLst/>
          </a:prstGeom>
          <a:solidFill>
            <a:srgbClr val="FFF4D6"/>
          </a:solidFill>
          <a:ln w="1905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52" name="Image 0" descr="preencoded.png">
            <a:extLst>
              <a:ext uri="{FF2B5EF4-FFF2-40B4-BE49-F238E27FC236}">
                <a16:creationId xmlns:a16="http://schemas.microsoft.com/office/drawing/2014/main" id="{10F57331-1B64-5E4A-A41B-2513B71775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6896" y="4617720"/>
            <a:ext cx="237744" cy="237744"/>
          </a:xfrm>
          <a:prstGeom prst="rect">
            <a:avLst/>
          </a:prstGeom>
        </p:spPr>
      </p:pic>
      <p:sp>
        <p:nvSpPr>
          <p:cNvPr id="53" name="Text 61">
            <a:extLst>
              <a:ext uri="{FF2B5EF4-FFF2-40B4-BE49-F238E27FC236}">
                <a16:creationId xmlns:a16="http://schemas.microsoft.com/office/drawing/2014/main" id="{6F968D19-CD88-C65E-5F6A-EA6B41A27822}"/>
              </a:ext>
            </a:extLst>
          </p:cNvPr>
          <p:cNvSpPr/>
          <p:nvPr/>
        </p:nvSpPr>
        <p:spPr>
          <a:xfrm>
            <a:off x="2898648" y="4581144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D94F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 fact:</a:t>
            </a:r>
            <a:endParaRPr lang="en-US" sz="950" dirty="0"/>
          </a:p>
        </p:txBody>
      </p:sp>
      <p:sp>
        <p:nvSpPr>
          <p:cNvPr id="54" name="Text 62">
            <a:extLst>
              <a:ext uri="{FF2B5EF4-FFF2-40B4-BE49-F238E27FC236}">
                <a16:creationId xmlns:a16="http://schemas.microsoft.com/office/drawing/2014/main" id="{504BF416-18B0-3991-1AC5-A4F704BDB7B8}"/>
              </a:ext>
            </a:extLst>
          </p:cNvPr>
          <p:cNvSpPr/>
          <p:nvPr/>
        </p:nvSpPr>
        <p:spPr>
          <a:xfrm>
            <a:off x="2898648" y="4727448"/>
            <a:ext cx="598932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C8A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was TETRIS world champion, for less than two weeks about 20 years ago, and never received a prize for it </a:t>
            </a:r>
            <a:r>
              <a:rPr lang="en-US" sz="850" dirty="0">
                <a:solidFill>
                  <a:srgbClr val="C8A06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 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347</Words>
  <Application>Microsoft Office PowerPoint</Application>
  <PresentationFormat>On-screen Show (16:9)</PresentationFormat>
  <Paragraphs>57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Collaboration Profile Template</dc:title>
  <dc:subject>PptxGenJS Presentation</dc:subject>
  <dc:creator>PptxGenJS</dc:creator>
  <cp:lastModifiedBy>Eike Christopher Struck</cp:lastModifiedBy>
  <cp:revision>7</cp:revision>
  <dcterms:created xsi:type="dcterms:W3CDTF">2026-05-06T10:35:14Z</dcterms:created>
  <dcterms:modified xsi:type="dcterms:W3CDTF">2026-08-17T09:58:47Z</dcterms:modified>
</cp:coreProperties>
</file>